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5.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2" r:id="rId1"/>
    <p:sldMasterId id="2147483666" r:id="rId2"/>
    <p:sldMasterId id="2147483741" r:id="rId3"/>
    <p:sldMasterId id="2147483737" r:id="rId4"/>
    <p:sldMasterId id="2147483765" r:id="rId5"/>
    <p:sldMasterId id="2147483704" r:id="rId6"/>
  </p:sldMasterIdLst>
  <p:notesMasterIdLst>
    <p:notesMasterId r:id="rId25"/>
  </p:notesMasterIdLst>
  <p:handoutMasterIdLst>
    <p:handoutMasterId r:id="rId26"/>
  </p:handoutMasterIdLst>
  <p:sldIdLst>
    <p:sldId id="256" r:id="rId7"/>
    <p:sldId id="263" r:id="rId8"/>
    <p:sldId id="264" r:id="rId9"/>
    <p:sldId id="276" r:id="rId10"/>
    <p:sldId id="284" r:id="rId11"/>
    <p:sldId id="270" r:id="rId12"/>
    <p:sldId id="289" r:id="rId13"/>
    <p:sldId id="290" r:id="rId14"/>
    <p:sldId id="274" r:id="rId15"/>
    <p:sldId id="287" r:id="rId16"/>
    <p:sldId id="288" r:id="rId17"/>
    <p:sldId id="279" r:id="rId18"/>
    <p:sldId id="280" r:id="rId19"/>
    <p:sldId id="275" r:id="rId20"/>
    <p:sldId id="278" r:id="rId21"/>
    <p:sldId id="286" r:id="rId22"/>
    <p:sldId id="282" r:id="rId23"/>
    <p:sldId id="283" r:id="rId24"/>
  </p:sldIdLst>
  <p:sldSz cx="6858000" cy="51435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n Oldenbuerger" initials="MO" lastIdx="1" clrIdx="0">
    <p:extLst>
      <p:ext uri="{19B8F6BF-5375-455C-9EA6-DF929625EA0E}">
        <p15:presenceInfo xmlns:p15="http://schemas.microsoft.com/office/powerpoint/2012/main" userId="Marian Oldenbuerg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E6E6"/>
    <a:srgbClr val="868686"/>
    <a:srgbClr val="6293C4"/>
    <a:srgbClr val="2162A3"/>
    <a:srgbClr val="0062A3"/>
    <a:srgbClr val="003F75"/>
    <a:srgbClr val="2E75B6"/>
    <a:srgbClr val="00FFFF"/>
    <a:srgbClr val="000064"/>
    <a:srgbClr val="0066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Designformatvorlage 2 - Akz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Helle Formatvorlage 2 - Akz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2" autoAdjust="0"/>
    <p:restoredTop sz="55333" autoAdjust="0"/>
  </p:normalViewPr>
  <p:slideViewPr>
    <p:cSldViewPr snapToGrid="0">
      <p:cViewPr varScale="1">
        <p:scale>
          <a:sx n="47" d="100"/>
          <a:sy n="47" d="100"/>
        </p:scale>
        <p:origin x="2193" y="27"/>
      </p:cViewPr>
      <p:guideLst>
        <p:guide orient="horz" pos="1620"/>
        <p:guide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0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9721F7-AA61-4592-9265-CDA7DAD4A153}" type="doc">
      <dgm:prSet loTypeId="urn:microsoft.com/office/officeart/2005/8/layout/process5" loCatId="process" qsTypeId="urn:microsoft.com/office/officeart/2005/8/quickstyle/simple1" qsCatId="simple" csTypeId="urn:microsoft.com/office/officeart/2005/8/colors/accent1_2" csCatId="accent1" phldr="1"/>
      <dgm:spPr/>
    </dgm:pt>
    <dgm:pt modelId="{B095D246-99EA-4C6C-B6CE-6495E6449FAD}">
      <dgm:prSet phldrT="[Text]" custT="1"/>
      <dgm:spPr/>
      <dgm:t>
        <a:bodyPr/>
        <a:lstStyle/>
        <a:p>
          <a:r>
            <a:rPr lang="de-DE" sz="2000" dirty="0"/>
            <a:t>Aufstellung 2 neuer Designs</a:t>
          </a:r>
        </a:p>
      </dgm:t>
    </dgm:pt>
    <dgm:pt modelId="{FE1B5F65-1453-491F-B743-515B0338978A}" type="parTrans" cxnId="{229DAC66-43CF-46D1-88B3-50305B3344FD}">
      <dgm:prSet/>
      <dgm:spPr/>
      <dgm:t>
        <a:bodyPr/>
        <a:lstStyle/>
        <a:p>
          <a:endParaRPr lang="de-DE"/>
        </a:p>
      </dgm:t>
    </dgm:pt>
    <dgm:pt modelId="{A426895B-224E-4311-A15D-62F99D44145A}" type="sibTrans" cxnId="{229DAC66-43CF-46D1-88B3-50305B3344FD}">
      <dgm:prSet/>
      <dgm:spPr/>
      <dgm:t>
        <a:bodyPr/>
        <a:lstStyle/>
        <a:p>
          <a:endParaRPr lang="de-DE"/>
        </a:p>
      </dgm:t>
    </dgm:pt>
    <dgm:pt modelId="{E5CF06D6-FAE7-49CB-A088-73366B9F7F87}">
      <dgm:prSet phldrT="[Text]" custT="1"/>
      <dgm:spPr/>
      <dgm:t>
        <a:bodyPr/>
        <a:lstStyle/>
        <a:p>
          <a:r>
            <a:rPr lang="de-DE" sz="1800" dirty="0"/>
            <a:t>Berechnung Varianzkomponenten Originaldesign</a:t>
          </a:r>
        </a:p>
      </dgm:t>
    </dgm:pt>
    <dgm:pt modelId="{6E04AEC4-503D-4392-B50E-9004537F0250}" type="parTrans" cxnId="{067A41C7-B674-4019-ABBF-0B882775DB5F}">
      <dgm:prSet/>
      <dgm:spPr/>
      <dgm:t>
        <a:bodyPr/>
        <a:lstStyle/>
        <a:p>
          <a:endParaRPr lang="de-DE"/>
        </a:p>
      </dgm:t>
    </dgm:pt>
    <dgm:pt modelId="{3FCDC228-1FA2-4DC6-92CD-6C20436B483D}" type="sibTrans" cxnId="{067A41C7-B674-4019-ABBF-0B882775DB5F}">
      <dgm:prSet/>
      <dgm:spPr/>
      <dgm:t>
        <a:bodyPr/>
        <a:lstStyle/>
        <a:p>
          <a:endParaRPr lang="de-DE"/>
        </a:p>
      </dgm:t>
    </dgm:pt>
    <dgm:pt modelId="{8CD0D4AF-FB8C-4A0F-BB7C-30C7E1F1F900}">
      <dgm:prSet phldrT="[Text]"/>
      <dgm:spPr/>
      <dgm:t>
        <a:bodyPr/>
        <a:lstStyle/>
        <a:p>
          <a:r>
            <a:rPr lang="de-DE" dirty="0"/>
            <a:t>Fixierung dieser VK bei den neuen Designs</a:t>
          </a:r>
        </a:p>
      </dgm:t>
    </dgm:pt>
    <dgm:pt modelId="{17F2D18E-F758-4C64-82BA-7C9EA472F1D0}" type="parTrans" cxnId="{E0DE0E3C-352A-4AC8-A062-61C3E316ED96}">
      <dgm:prSet/>
      <dgm:spPr/>
      <dgm:t>
        <a:bodyPr/>
        <a:lstStyle/>
        <a:p>
          <a:endParaRPr lang="de-DE"/>
        </a:p>
      </dgm:t>
    </dgm:pt>
    <dgm:pt modelId="{FF437CD8-9813-42E1-A894-41FC0B36715C}" type="sibTrans" cxnId="{E0DE0E3C-352A-4AC8-A062-61C3E316ED96}">
      <dgm:prSet/>
      <dgm:spPr/>
      <dgm:t>
        <a:bodyPr/>
        <a:lstStyle/>
        <a:p>
          <a:endParaRPr lang="de-DE"/>
        </a:p>
      </dgm:t>
    </dgm:pt>
    <dgm:pt modelId="{071389E4-A280-4A6E-B38D-CAEEE1B17A77}">
      <dgm:prSet phldrT="[Text]" custT="1"/>
      <dgm:spPr/>
      <dgm:t>
        <a:bodyPr/>
        <a:lstStyle/>
        <a:p>
          <a:r>
            <a:rPr lang="de-DE" sz="2000" dirty="0"/>
            <a:t>Vergleich des SEDs</a:t>
          </a:r>
        </a:p>
        <a:p>
          <a:r>
            <a:rPr lang="de-DE" sz="2000" dirty="0"/>
            <a:t> bei allen 3 </a:t>
          </a:r>
          <a:r>
            <a:rPr lang="de-DE" sz="2000" dirty="0" err="1"/>
            <a:t>Deigns</a:t>
          </a:r>
          <a:endParaRPr lang="de-DE" sz="2000" dirty="0"/>
        </a:p>
      </dgm:t>
    </dgm:pt>
    <dgm:pt modelId="{60596A45-3668-4300-B324-3498CCB50604}" type="parTrans" cxnId="{6348A4EA-B252-40F0-A597-F298EFF7A77C}">
      <dgm:prSet/>
      <dgm:spPr/>
      <dgm:t>
        <a:bodyPr/>
        <a:lstStyle/>
        <a:p>
          <a:endParaRPr lang="de-DE"/>
        </a:p>
      </dgm:t>
    </dgm:pt>
    <dgm:pt modelId="{80E28D82-B783-44CD-B649-8D47BB9E1AD8}" type="sibTrans" cxnId="{6348A4EA-B252-40F0-A597-F298EFF7A77C}">
      <dgm:prSet/>
      <dgm:spPr/>
      <dgm:t>
        <a:bodyPr/>
        <a:lstStyle/>
        <a:p>
          <a:endParaRPr lang="de-DE"/>
        </a:p>
      </dgm:t>
    </dgm:pt>
    <dgm:pt modelId="{BB1D4FCC-9096-428E-866D-97FBFBFADF83}" type="pres">
      <dgm:prSet presAssocID="{BC9721F7-AA61-4592-9265-CDA7DAD4A153}" presName="diagram" presStyleCnt="0">
        <dgm:presLayoutVars>
          <dgm:dir/>
          <dgm:resizeHandles val="exact"/>
        </dgm:presLayoutVars>
      </dgm:prSet>
      <dgm:spPr/>
    </dgm:pt>
    <dgm:pt modelId="{E63D5C3A-5C57-47B6-A73A-174FE2E19516}" type="pres">
      <dgm:prSet presAssocID="{B095D246-99EA-4C6C-B6CE-6495E6449FAD}" presName="node" presStyleLbl="node1" presStyleIdx="0" presStyleCnt="4" custLinFactNeighborX="-484">
        <dgm:presLayoutVars>
          <dgm:bulletEnabled val="1"/>
        </dgm:presLayoutVars>
      </dgm:prSet>
      <dgm:spPr/>
    </dgm:pt>
    <dgm:pt modelId="{6832119D-FFD4-4C5E-9C1C-93BBCC77B757}" type="pres">
      <dgm:prSet presAssocID="{A426895B-224E-4311-A15D-62F99D44145A}" presName="sibTrans" presStyleLbl="sibTrans2D1" presStyleIdx="0" presStyleCnt="3"/>
      <dgm:spPr/>
    </dgm:pt>
    <dgm:pt modelId="{C077A1F9-04FB-4E4A-90AF-E4724C3506D4}" type="pres">
      <dgm:prSet presAssocID="{A426895B-224E-4311-A15D-62F99D44145A}" presName="connectorText" presStyleLbl="sibTrans2D1" presStyleIdx="0" presStyleCnt="3"/>
      <dgm:spPr/>
    </dgm:pt>
    <dgm:pt modelId="{EFD33131-7598-4A22-AA79-AA88F6F383E9}" type="pres">
      <dgm:prSet presAssocID="{E5CF06D6-FAE7-49CB-A088-73366B9F7F87}" presName="node" presStyleLbl="node1" presStyleIdx="1" presStyleCnt="4" custScaleX="117774">
        <dgm:presLayoutVars>
          <dgm:bulletEnabled val="1"/>
        </dgm:presLayoutVars>
      </dgm:prSet>
      <dgm:spPr/>
    </dgm:pt>
    <dgm:pt modelId="{9FA9CF14-4778-4B87-93F5-E7993EE62B4D}" type="pres">
      <dgm:prSet presAssocID="{3FCDC228-1FA2-4DC6-92CD-6C20436B483D}" presName="sibTrans" presStyleLbl="sibTrans2D1" presStyleIdx="1" presStyleCnt="3" custAng="472166"/>
      <dgm:spPr/>
    </dgm:pt>
    <dgm:pt modelId="{5AAC24DC-755B-4EE1-B4E4-239A40E18C92}" type="pres">
      <dgm:prSet presAssocID="{3FCDC228-1FA2-4DC6-92CD-6C20436B483D}" presName="connectorText" presStyleLbl="sibTrans2D1" presStyleIdx="1" presStyleCnt="3"/>
      <dgm:spPr/>
    </dgm:pt>
    <dgm:pt modelId="{262D4144-E339-436B-9946-C9E143EB529E}" type="pres">
      <dgm:prSet presAssocID="{8CD0D4AF-FB8C-4A0F-BB7C-30C7E1F1F900}" presName="node" presStyleLbl="node1" presStyleIdx="2" presStyleCnt="4">
        <dgm:presLayoutVars>
          <dgm:bulletEnabled val="1"/>
        </dgm:presLayoutVars>
      </dgm:prSet>
      <dgm:spPr/>
    </dgm:pt>
    <dgm:pt modelId="{393B3CCD-6512-4211-9321-C319D7C85F46}" type="pres">
      <dgm:prSet presAssocID="{FF437CD8-9813-42E1-A894-41FC0B36715C}" presName="sibTrans" presStyleLbl="sibTrans2D1" presStyleIdx="2" presStyleCnt="3"/>
      <dgm:spPr/>
    </dgm:pt>
    <dgm:pt modelId="{2F48DFBB-8841-4709-9824-F9C39C8BA85A}" type="pres">
      <dgm:prSet presAssocID="{FF437CD8-9813-42E1-A894-41FC0B36715C}" presName="connectorText" presStyleLbl="sibTrans2D1" presStyleIdx="2" presStyleCnt="3"/>
      <dgm:spPr/>
    </dgm:pt>
    <dgm:pt modelId="{9319A5D0-7C40-4C6D-A723-4C23C022D4BD}" type="pres">
      <dgm:prSet presAssocID="{071389E4-A280-4A6E-B38D-CAEEE1B17A77}" presName="node" presStyleLbl="node1" presStyleIdx="3" presStyleCnt="4" custScaleX="127721">
        <dgm:presLayoutVars>
          <dgm:bulletEnabled val="1"/>
        </dgm:presLayoutVars>
      </dgm:prSet>
      <dgm:spPr/>
    </dgm:pt>
  </dgm:ptLst>
  <dgm:cxnLst>
    <dgm:cxn modelId="{A1667C24-84DD-4054-82BF-B06EB7C39CA5}" type="presOf" srcId="{071389E4-A280-4A6E-B38D-CAEEE1B17A77}" destId="{9319A5D0-7C40-4C6D-A723-4C23C022D4BD}" srcOrd="0" destOrd="0" presId="urn:microsoft.com/office/officeart/2005/8/layout/process5"/>
    <dgm:cxn modelId="{29CB8C25-575A-468D-B627-114BDF7BAAD4}" type="presOf" srcId="{3FCDC228-1FA2-4DC6-92CD-6C20436B483D}" destId="{9FA9CF14-4778-4B87-93F5-E7993EE62B4D}" srcOrd="0" destOrd="0" presId="urn:microsoft.com/office/officeart/2005/8/layout/process5"/>
    <dgm:cxn modelId="{E0DE0E3C-352A-4AC8-A062-61C3E316ED96}" srcId="{BC9721F7-AA61-4592-9265-CDA7DAD4A153}" destId="{8CD0D4AF-FB8C-4A0F-BB7C-30C7E1F1F900}" srcOrd="2" destOrd="0" parTransId="{17F2D18E-F758-4C64-82BA-7C9EA472F1D0}" sibTransId="{FF437CD8-9813-42E1-A894-41FC0B36715C}"/>
    <dgm:cxn modelId="{AB8E2141-F969-4E25-A75C-1F9E1023495A}" type="presOf" srcId="{B095D246-99EA-4C6C-B6CE-6495E6449FAD}" destId="{E63D5C3A-5C57-47B6-A73A-174FE2E19516}" srcOrd="0" destOrd="0" presId="urn:microsoft.com/office/officeart/2005/8/layout/process5"/>
    <dgm:cxn modelId="{229DAC66-43CF-46D1-88B3-50305B3344FD}" srcId="{BC9721F7-AA61-4592-9265-CDA7DAD4A153}" destId="{B095D246-99EA-4C6C-B6CE-6495E6449FAD}" srcOrd="0" destOrd="0" parTransId="{FE1B5F65-1453-491F-B743-515B0338978A}" sibTransId="{A426895B-224E-4311-A15D-62F99D44145A}"/>
    <dgm:cxn modelId="{F74D926C-0FD8-488F-B347-C2B6B762C85A}" type="presOf" srcId="{8CD0D4AF-FB8C-4A0F-BB7C-30C7E1F1F900}" destId="{262D4144-E339-436B-9946-C9E143EB529E}" srcOrd="0" destOrd="0" presId="urn:microsoft.com/office/officeart/2005/8/layout/process5"/>
    <dgm:cxn modelId="{DB49BA6F-F266-46B9-8CEC-C9A55E0F297F}" type="presOf" srcId="{FF437CD8-9813-42E1-A894-41FC0B36715C}" destId="{393B3CCD-6512-4211-9321-C319D7C85F46}" srcOrd="0" destOrd="0" presId="urn:microsoft.com/office/officeart/2005/8/layout/process5"/>
    <dgm:cxn modelId="{D3AD9479-DB64-43F8-BB28-F5F7FD8F2AC3}" type="presOf" srcId="{A426895B-224E-4311-A15D-62F99D44145A}" destId="{C077A1F9-04FB-4E4A-90AF-E4724C3506D4}" srcOrd="1" destOrd="0" presId="urn:microsoft.com/office/officeart/2005/8/layout/process5"/>
    <dgm:cxn modelId="{926D2DA3-C270-45B5-BB6F-DFA5F70DA386}" type="presOf" srcId="{FF437CD8-9813-42E1-A894-41FC0B36715C}" destId="{2F48DFBB-8841-4709-9824-F9C39C8BA85A}" srcOrd="1" destOrd="0" presId="urn:microsoft.com/office/officeart/2005/8/layout/process5"/>
    <dgm:cxn modelId="{067A41C7-B674-4019-ABBF-0B882775DB5F}" srcId="{BC9721F7-AA61-4592-9265-CDA7DAD4A153}" destId="{E5CF06D6-FAE7-49CB-A088-73366B9F7F87}" srcOrd="1" destOrd="0" parTransId="{6E04AEC4-503D-4392-B50E-9004537F0250}" sibTransId="{3FCDC228-1FA2-4DC6-92CD-6C20436B483D}"/>
    <dgm:cxn modelId="{FA0667C8-0983-47F0-A3D9-D2273C338C1D}" type="presOf" srcId="{BC9721F7-AA61-4592-9265-CDA7DAD4A153}" destId="{BB1D4FCC-9096-428E-866D-97FBFBFADF83}" srcOrd="0" destOrd="0" presId="urn:microsoft.com/office/officeart/2005/8/layout/process5"/>
    <dgm:cxn modelId="{CEA0BBD8-A21D-4533-888E-1BAFCFB1CF52}" type="presOf" srcId="{3FCDC228-1FA2-4DC6-92CD-6C20436B483D}" destId="{5AAC24DC-755B-4EE1-B4E4-239A40E18C92}" srcOrd="1" destOrd="0" presId="urn:microsoft.com/office/officeart/2005/8/layout/process5"/>
    <dgm:cxn modelId="{FDB92CE1-8DE1-4E29-8EA6-A569EFAE6DD2}" type="presOf" srcId="{A426895B-224E-4311-A15D-62F99D44145A}" destId="{6832119D-FFD4-4C5E-9C1C-93BBCC77B757}" srcOrd="0" destOrd="0" presId="urn:microsoft.com/office/officeart/2005/8/layout/process5"/>
    <dgm:cxn modelId="{FB7563E3-78AA-4679-9506-030642792A22}" type="presOf" srcId="{E5CF06D6-FAE7-49CB-A088-73366B9F7F87}" destId="{EFD33131-7598-4A22-AA79-AA88F6F383E9}" srcOrd="0" destOrd="0" presId="urn:microsoft.com/office/officeart/2005/8/layout/process5"/>
    <dgm:cxn modelId="{6348A4EA-B252-40F0-A597-F298EFF7A77C}" srcId="{BC9721F7-AA61-4592-9265-CDA7DAD4A153}" destId="{071389E4-A280-4A6E-B38D-CAEEE1B17A77}" srcOrd="3" destOrd="0" parTransId="{60596A45-3668-4300-B324-3498CCB50604}" sibTransId="{80E28D82-B783-44CD-B649-8D47BB9E1AD8}"/>
    <dgm:cxn modelId="{223CA374-63AC-4AF8-8721-41FB092B7A8B}" type="presParOf" srcId="{BB1D4FCC-9096-428E-866D-97FBFBFADF83}" destId="{E63D5C3A-5C57-47B6-A73A-174FE2E19516}" srcOrd="0" destOrd="0" presId="urn:microsoft.com/office/officeart/2005/8/layout/process5"/>
    <dgm:cxn modelId="{D6CC025D-3726-49D9-94CD-7B76D46BE456}" type="presParOf" srcId="{BB1D4FCC-9096-428E-866D-97FBFBFADF83}" destId="{6832119D-FFD4-4C5E-9C1C-93BBCC77B757}" srcOrd="1" destOrd="0" presId="urn:microsoft.com/office/officeart/2005/8/layout/process5"/>
    <dgm:cxn modelId="{DB03DF18-C494-4D34-99F6-E10295943AFA}" type="presParOf" srcId="{6832119D-FFD4-4C5E-9C1C-93BBCC77B757}" destId="{C077A1F9-04FB-4E4A-90AF-E4724C3506D4}" srcOrd="0" destOrd="0" presId="urn:microsoft.com/office/officeart/2005/8/layout/process5"/>
    <dgm:cxn modelId="{D3B10BB7-F448-41F2-8CEF-46C34E5ED350}" type="presParOf" srcId="{BB1D4FCC-9096-428E-866D-97FBFBFADF83}" destId="{EFD33131-7598-4A22-AA79-AA88F6F383E9}" srcOrd="2" destOrd="0" presId="urn:microsoft.com/office/officeart/2005/8/layout/process5"/>
    <dgm:cxn modelId="{6BA36EEE-DD41-43A6-9F3C-48D87687F55D}" type="presParOf" srcId="{BB1D4FCC-9096-428E-866D-97FBFBFADF83}" destId="{9FA9CF14-4778-4B87-93F5-E7993EE62B4D}" srcOrd="3" destOrd="0" presId="urn:microsoft.com/office/officeart/2005/8/layout/process5"/>
    <dgm:cxn modelId="{670968F8-5370-4F6B-979F-F640694297A0}" type="presParOf" srcId="{9FA9CF14-4778-4B87-93F5-E7993EE62B4D}" destId="{5AAC24DC-755B-4EE1-B4E4-239A40E18C92}" srcOrd="0" destOrd="0" presId="urn:microsoft.com/office/officeart/2005/8/layout/process5"/>
    <dgm:cxn modelId="{B14A7B2B-41B9-463C-BD7A-55F27448A828}" type="presParOf" srcId="{BB1D4FCC-9096-428E-866D-97FBFBFADF83}" destId="{262D4144-E339-436B-9946-C9E143EB529E}" srcOrd="4" destOrd="0" presId="urn:microsoft.com/office/officeart/2005/8/layout/process5"/>
    <dgm:cxn modelId="{CAD58985-1718-4481-ADEA-8BC03A0C54A5}" type="presParOf" srcId="{BB1D4FCC-9096-428E-866D-97FBFBFADF83}" destId="{393B3CCD-6512-4211-9321-C319D7C85F46}" srcOrd="5" destOrd="0" presId="urn:microsoft.com/office/officeart/2005/8/layout/process5"/>
    <dgm:cxn modelId="{739EA404-CBAC-433C-A9E2-8A54170623B4}" type="presParOf" srcId="{393B3CCD-6512-4211-9321-C319D7C85F46}" destId="{2F48DFBB-8841-4709-9824-F9C39C8BA85A}" srcOrd="0" destOrd="0" presId="urn:microsoft.com/office/officeart/2005/8/layout/process5"/>
    <dgm:cxn modelId="{570DFCC1-5395-4833-86F9-7B3ABDD348FF}" type="presParOf" srcId="{BB1D4FCC-9096-428E-866D-97FBFBFADF83}" destId="{9319A5D0-7C40-4C6D-A723-4C23C022D4BD}" srcOrd="6"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D5C3A-5C57-47B6-A73A-174FE2E19516}">
      <dsp:nvSpPr>
        <dsp:cNvPr id="0" name=""/>
        <dsp:cNvSpPr/>
      </dsp:nvSpPr>
      <dsp:spPr>
        <a:xfrm>
          <a:off x="297693" y="616"/>
          <a:ext cx="2101152" cy="12606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DE" sz="2000" kern="1200" dirty="0"/>
            <a:t>Aufstellung 2 neuer Designs</a:t>
          </a:r>
        </a:p>
      </dsp:txBody>
      <dsp:txXfrm>
        <a:off x="334617" y="37540"/>
        <a:ext cx="2027304" cy="1186843"/>
      </dsp:txXfrm>
    </dsp:sp>
    <dsp:sp modelId="{6832119D-FFD4-4C5E-9C1C-93BBCC77B757}">
      <dsp:nvSpPr>
        <dsp:cNvPr id="0" name=""/>
        <dsp:cNvSpPr/>
      </dsp:nvSpPr>
      <dsp:spPr>
        <a:xfrm>
          <a:off x="2585985" y="370419"/>
          <a:ext cx="450834" cy="5210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DE" sz="1600" kern="1200"/>
        </a:p>
      </dsp:txBody>
      <dsp:txXfrm>
        <a:off x="2585985" y="474636"/>
        <a:ext cx="315584" cy="312651"/>
      </dsp:txXfrm>
    </dsp:sp>
    <dsp:sp modelId="{EFD33131-7598-4A22-AA79-AA88F6F383E9}">
      <dsp:nvSpPr>
        <dsp:cNvPr id="0" name=""/>
        <dsp:cNvSpPr/>
      </dsp:nvSpPr>
      <dsp:spPr>
        <a:xfrm>
          <a:off x="3249476" y="616"/>
          <a:ext cx="2474611" cy="12606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t>Berechnung Varianzkomponenten Originaldesign</a:t>
          </a:r>
        </a:p>
      </dsp:txBody>
      <dsp:txXfrm>
        <a:off x="3286400" y="37540"/>
        <a:ext cx="2400763" cy="1186843"/>
      </dsp:txXfrm>
    </dsp:sp>
    <dsp:sp modelId="{9FA9CF14-4778-4B87-93F5-E7993EE62B4D}">
      <dsp:nvSpPr>
        <dsp:cNvPr id="0" name=""/>
        <dsp:cNvSpPr/>
      </dsp:nvSpPr>
      <dsp:spPr>
        <a:xfrm rot="5567454">
          <a:off x="4355426" y="1408388"/>
          <a:ext cx="447199" cy="5210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DE" sz="1600" kern="1200"/>
        </a:p>
      </dsp:txBody>
      <dsp:txXfrm rot="-5400000">
        <a:off x="4425966" y="1445411"/>
        <a:ext cx="312651" cy="313039"/>
      </dsp:txXfrm>
    </dsp:sp>
    <dsp:sp modelId="{262D4144-E339-436B-9946-C9E143EB529E}">
      <dsp:nvSpPr>
        <dsp:cNvPr id="0" name=""/>
        <dsp:cNvSpPr/>
      </dsp:nvSpPr>
      <dsp:spPr>
        <a:xfrm>
          <a:off x="3622935" y="2101768"/>
          <a:ext cx="2101152" cy="12606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DE" sz="2000" kern="1200" dirty="0"/>
            <a:t>Fixierung dieser VK bei den neuen Designs</a:t>
          </a:r>
        </a:p>
      </dsp:txBody>
      <dsp:txXfrm>
        <a:off x="3659859" y="2138692"/>
        <a:ext cx="2027304" cy="1186843"/>
      </dsp:txXfrm>
    </dsp:sp>
    <dsp:sp modelId="{393B3CCD-6512-4211-9321-C319D7C85F46}">
      <dsp:nvSpPr>
        <dsp:cNvPr id="0" name=""/>
        <dsp:cNvSpPr/>
      </dsp:nvSpPr>
      <dsp:spPr>
        <a:xfrm rot="10800000">
          <a:off x="2992589" y="2471571"/>
          <a:ext cx="445444" cy="5210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DE" sz="1600" kern="1200"/>
        </a:p>
      </dsp:txBody>
      <dsp:txXfrm rot="10800000">
        <a:off x="3126222" y="2575788"/>
        <a:ext cx="311811" cy="312651"/>
      </dsp:txXfrm>
    </dsp:sp>
    <dsp:sp modelId="{9319A5D0-7C40-4C6D-A723-4C23C022D4BD}">
      <dsp:nvSpPr>
        <dsp:cNvPr id="0" name=""/>
        <dsp:cNvSpPr/>
      </dsp:nvSpPr>
      <dsp:spPr>
        <a:xfrm>
          <a:off x="98861" y="2101768"/>
          <a:ext cx="2683612" cy="12606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DE" sz="2000" kern="1200" dirty="0"/>
            <a:t>Vergleich des SEDs</a:t>
          </a:r>
        </a:p>
        <a:p>
          <a:pPr marL="0" lvl="0" indent="0" algn="ctr" defTabSz="889000">
            <a:lnSpc>
              <a:spcPct val="90000"/>
            </a:lnSpc>
            <a:spcBef>
              <a:spcPct val="0"/>
            </a:spcBef>
            <a:spcAft>
              <a:spcPct val="35000"/>
            </a:spcAft>
            <a:buNone/>
          </a:pPr>
          <a:r>
            <a:rPr lang="de-DE" sz="2000" kern="1200" dirty="0"/>
            <a:t> bei allen 3 </a:t>
          </a:r>
          <a:r>
            <a:rPr lang="de-DE" sz="2000" kern="1200" dirty="0" err="1"/>
            <a:t>Deigns</a:t>
          </a:r>
          <a:endParaRPr lang="de-DE" sz="2000" kern="1200" dirty="0"/>
        </a:p>
      </dsp:txBody>
      <dsp:txXfrm>
        <a:off x="135785" y="2138692"/>
        <a:ext cx="2609764" cy="1186843"/>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3C0713F-9DDE-4060-838B-2A12719A051E}" type="datetimeFigureOut">
              <a:rPr lang="de-DE" smtClean="0"/>
              <a:t>24.06.2019</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D6EAE9-2ACC-4986-8E4D-F82448EED9F3}" type="slidenum">
              <a:rPr lang="de-DE" smtClean="0"/>
              <a:t>‹Nr.›</a:t>
            </a:fld>
            <a:endParaRPr lang="de-DE"/>
          </a:p>
        </p:txBody>
      </p:sp>
    </p:spTree>
    <p:extLst>
      <p:ext uri="{BB962C8B-B14F-4D97-AF65-F5344CB8AC3E}">
        <p14:creationId xmlns:p14="http://schemas.microsoft.com/office/powerpoint/2010/main" val="22595197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6060D2-7C35-4AE9-814F-ACCE0F110DA0}" type="datetimeFigureOut">
              <a:rPr lang="de-DE" smtClean="0"/>
              <a:t>24.06.2019</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8546B1-246A-4793-AD48-E0D04125BB0B}" type="slidenum">
              <a:rPr lang="de-DE" smtClean="0"/>
              <a:t>‹Nr.›</a:t>
            </a:fld>
            <a:endParaRPr lang="de-DE"/>
          </a:p>
        </p:txBody>
      </p:sp>
    </p:spTree>
    <p:extLst>
      <p:ext uri="{BB962C8B-B14F-4D97-AF65-F5344CB8AC3E}">
        <p14:creationId xmlns:p14="http://schemas.microsoft.com/office/powerpoint/2010/main" val="228330545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Ich habe mich im Rahmen meiner Bachelorarbeit mit folgender Thematik beschäftigt….Hintergrund ist, dass beim Lesen diverserer Literatur auffällt, dass statistische Versuchsplanung (damit beziehe ich mich auf die Anwendung von Wiederholung, Randomisation und Blockbildung) fast ausschließlich auf die erste Phase konsequent angewandt und die zweite Phase meist vernachlässigt wird. </a:t>
            </a:r>
          </a:p>
        </p:txBody>
      </p:sp>
      <p:sp>
        <p:nvSpPr>
          <p:cNvPr id="4" name="Foliennummernplatzhalter 3"/>
          <p:cNvSpPr>
            <a:spLocks noGrp="1"/>
          </p:cNvSpPr>
          <p:nvPr>
            <p:ph type="sldNum" sz="quarter" idx="5"/>
          </p:nvPr>
        </p:nvSpPr>
        <p:spPr/>
        <p:txBody>
          <a:bodyPr/>
          <a:lstStyle/>
          <a:p>
            <a:fld id="{188546B1-246A-4793-AD48-E0D04125BB0B}" type="slidenum">
              <a:rPr lang="de-DE" smtClean="0"/>
              <a:t>2</a:t>
            </a:fld>
            <a:endParaRPr lang="de-DE"/>
          </a:p>
        </p:txBody>
      </p:sp>
    </p:spTree>
    <p:extLst>
      <p:ext uri="{BB962C8B-B14F-4D97-AF65-F5344CB8AC3E}">
        <p14:creationId xmlns:p14="http://schemas.microsoft.com/office/powerpoint/2010/main" val="963775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Wenn man alle 3 Designs nebeneinander hat erkennt man schön, dass im Design B keine gelben Felder mehr vorkommen können, was ja auch das  Ziel war.  </a:t>
            </a:r>
            <a:r>
              <a:rPr lang="de-DE" dirty="0">
                <a:sym typeface="Wingdings" panose="05000000000000000000" pitchFamily="2" charset="2"/>
              </a:rPr>
              <a:t></a:t>
            </a:r>
            <a:endParaRPr lang="de-DE" dirty="0"/>
          </a:p>
        </p:txBody>
      </p:sp>
      <p:sp>
        <p:nvSpPr>
          <p:cNvPr id="4" name="Foliennummernplatzhalter 3"/>
          <p:cNvSpPr>
            <a:spLocks noGrp="1"/>
          </p:cNvSpPr>
          <p:nvPr>
            <p:ph type="sldNum" sz="quarter" idx="5"/>
          </p:nvPr>
        </p:nvSpPr>
        <p:spPr/>
        <p:txBody>
          <a:bodyPr/>
          <a:lstStyle/>
          <a:p>
            <a:fld id="{188546B1-246A-4793-AD48-E0D04125BB0B}" type="slidenum">
              <a:rPr lang="de-DE" smtClean="0"/>
              <a:t>11</a:t>
            </a:fld>
            <a:endParaRPr lang="de-DE"/>
          </a:p>
        </p:txBody>
      </p:sp>
    </p:spTree>
    <p:extLst>
      <p:ext uri="{BB962C8B-B14F-4D97-AF65-F5344CB8AC3E}">
        <p14:creationId xmlns:p14="http://schemas.microsoft.com/office/powerpoint/2010/main" val="1259317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Zur Berechnung der Varianzkomponenten und der SEDs muss ein Modell aufgestellt werden, dass für alle 3 Designs verwendet werden kann. </a:t>
            </a:r>
          </a:p>
          <a:p>
            <a:r>
              <a:rPr lang="de-DE" dirty="0"/>
              <a:t>Zur Erinnerung eine kurze Übersicht der relevanten Variablen, wobei in Behandlungs- und Blockfaktoren unterschieden, sowie eine Dummy-Variable eingeführt wird. Die Dummy-Variable dient dazu, die Faktoren der ersten Phase für die Gerstestandards auszuschalten, da diese ja nur im Labor analysiert wurden.  </a:t>
            </a:r>
            <a:r>
              <a:rPr lang="de-DE" dirty="0">
                <a:sym typeface="Wingdings" panose="05000000000000000000" pitchFamily="2" charset="2"/>
              </a:rPr>
              <a:t></a:t>
            </a:r>
            <a:endParaRPr lang="de-DE" dirty="0"/>
          </a:p>
        </p:txBody>
      </p:sp>
      <p:sp>
        <p:nvSpPr>
          <p:cNvPr id="4" name="Foliennummernplatzhalter 3"/>
          <p:cNvSpPr>
            <a:spLocks noGrp="1"/>
          </p:cNvSpPr>
          <p:nvPr>
            <p:ph type="sldNum" sz="quarter" idx="5"/>
          </p:nvPr>
        </p:nvSpPr>
        <p:spPr/>
        <p:txBody>
          <a:bodyPr/>
          <a:lstStyle/>
          <a:p>
            <a:fld id="{188546B1-246A-4793-AD48-E0D04125BB0B}" type="slidenum">
              <a:rPr lang="de-DE" smtClean="0"/>
              <a:t>12</a:t>
            </a:fld>
            <a:endParaRPr lang="de-DE"/>
          </a:p>
        </p:txBody>
      </p:sp>
    </p:spTree>
    <p:extLst>
      <p:ext uri="{BB962C8B-B14F-4D97-AF65-F5344CB8AC3E}">
        <p14:creationId xmlns:p14="http://schemas.microsoft.com/office/powerpoint/2010/main" val="598243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In der ersten Phase finden sich die Haupteffekte nur für die Kühe, nicht jedoch für den Beutel. Dies liegt daran, dass kein Beutel zwei Mal in einer Kuh oder verschiedenen Kühen zu finden ist oder zu verschiedenen Zeitpunkten verwendet wurde. Jede Faktorkombination hat also ihren eigenen Beutel. Aus diesem Grund fällt auch der Effekt K•B weg. Der Termin (T) taucht in dem Modell nicht mehr auf, da bei seinen Stufen keine Randomisation angewandt wurde und er deshalb mit der Dauer (L) vermengt ist. Zu jedem Termin wurde nur eine bestimmte Dauer gemessen, wobei jedoch keine Randomisation der Dauern auf die Termine erfolgte. </a:t>
            </a:r>
          </a:p>
          <a:p>
            <a:endParaRPr lang="de-DE" dirty="0"/>
          </a:p>
          <a:p>
            <a:r>
              <a:rPr lang="de-DE" dirty="0"/>
              <a:t>Als kurze Zusammenfassung: Wir haben jetzt 3 verschiedene Designs (Originaldesign, Design A mit der vollständig randomisierten Anlage und Design B als Mischung aus einem nicht auflösbaren Blockplan und einem augmented Design. Für diese 3 Designs gilt das hier gezeigte Modell. In SAS müssen nun zunächst die Varianzkomponenten berechnet werden, dass heißt die Schätzungen für unsre Blockmodellparameter +  die Restfehlervarianzen. Anschließend fixiert man diese Varianzkomponenten für die 2 neuen Designs. Wenn man nun für jedes Modell den SED berechnet, kann man diese untereinander vergleichen und je kleiner der SED umso besser das Design. </a:t>
            </a:r>
            <a:r>
              <a:rPr lang="de-DE" dirty="0">
                <a:sym typeface="Wingdings" panose="05000000000000000000" pitchFamily="2" charset="2"/>
              </a:rPr>
              <a:t></a:t>
            </a:r>
            <a:endParaRPr lang="de-DE" dirty="0"/>
          </a:p>
        </p:txBody>
      </p:sp>
      <p:sp>
        <p:nvSpPr>
          <p:cNvPr id="4" name="Foliennummernplatzhalter 3"/>
          <p:cNvSpPr>
            <a:spLocks noGrp="1"/>
          </p:cNvSpPr>
          <p:nvPr>
            <p:ph type="sldNum" sz="quarter" idx="5"/>
          </p:nvPr>
        </p:nvSpPr>
        <p:spPr/>
        <p:txBody>
          <a:bodyPr/>
          <a:lstStyle/>
          <a:p>
            <a:fld id="{188546B1-246A-4793-AD48-E0D04125BB0B}" type="slidenum">
              <a:rPr lang="de-DE" smtClean="0"/>
              <a:t>13</a:t>
            </a:fld>
            <a:endParaRPr lang="de-DE"/>
          </a:p>
        </p:txBody>
      </p:sp>
    </p:spTree>
    <p:extLst>
      <p:ext uri="{BB962C8B-B14F-4D97-AF65-F5344CB8AC3E}">
        <p14:creationId xmlns:p14="http://schemas.microsoft.com/office/powerpoint/2010/main" val="41448591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u="sng" dirty="0"/>
              <a:t>Erklärung: </a:t>
            </a:r>
            <a:r>
              <a:rPr lang="de-DE" sz="1200" kern="1200" dirty="0">
                <a:solidFill>
                  <a:schemeClr val="tx1"/>
                </a:solidFill>
                <a:effectLst/>
                <a:latin typeface="+mn-lt"/>
                <a:ea typeface="+mn-ea"/>
                <a:cs typeface="+mn-cs"/>
              </a:rPr>
              <a:t>Bei den Schätzungen der Varianzen fällt auf, dass diese beim Effekt D•A den Wert 0 annehmen. Zwischen den Aufschlüssen innerhalb eines Tages liegen also keine Unterschiede vor, sodass man stattdessen die Messtage als Blöcke nehmen könnte.</a:t>
            </a:r>
          </a:p>
          <a:p>
            <a:r>
              <a:rPr lang="de-DE" sz="1200" kern="1200" dirty="0">
                <a:solidFill>
                  <a:schemeClr val="tx1"/>
                </a:solidFill>
                <a:effectLst/>
                <a:latin typeface="+mn-lt"/>
                <a:ea typeface="+mn-ea"/>
                <a:cs typeface="+mn-cs"/>
              </a:rPr>
              <a:t>Die letzten beiden Zeilen zeigen, dass sich die Restfehlervarianzen der Standard- und der Nicht-Standardproben um mehr als den Faktor 100 unterscheiden. Das lässt sich dadurch erklären, dass die Beutel in den Kühen größeren Einflüssen ausgesetzt sind als die Gerstestandards. </a:t>
            </a:r>
            <a:r>
              <a:rPr lang="de-DE" sz="1200" kern="1200" dirty="0">
                <a:solidFill>
                  <a:schemeClr val="tx1"/>
                </a:solidFill>
                <a:effectLst/>
                <a:latin typeface="+mn-lt"/>
                <a:ea typeface="+mn-ea"/>
                <a:cs typeface="+mn-cs"/>
                <a:sym typeface="Wingdings" panose="05000000000000000000" pitchFamily="2" charset="2"/>
              </a:rPr>
              <a:t></a:t>
            </a:r>
            <a:endParaRPr lang="de-DE" sz="1200" kern="1200" dirty="0">
              <a:solidFill>
                <a:schemeClr val="tx1"/>
              </a:solidFill>
              <a:effectLst/>
              <a:latin typeface="+mn-lt"/>
              <a:ea typeface="+mn-ea"/>
              <a:cs typeface="+mn-cs"/>
            </a:endParaRPr>
          </a:p>
          <a:p>
            <a:endParaRPr lang="de-DE" u="sng" dirty="0"/>
          </a:p>
        </p:txBody>
      </p:sp>
      <p:sp>
        <p:nvSpPr>
          <p:cNvPr id="4" name="Foliennummernplatzhalter 3"/>
          <p:cNvSpPr>
            <a:spLocks noGrp="1"/>
          </p:cNvSpPr>
          <p:nvPr>
            <p:ph type="sldNum" sz="quarter" idx="5"/>
          </p:nvPr>
        </p:nvSpPr>
        <p:spPr/>
        <p:txBody>
          <a:bodyPr/>
          <a:lstStyle/>
          <a:p>
            <a:fld id="{188546B1-246A-4793-AD48-E0D04125BB0B}" type="slidenum">
              <a:rPr lang="de-DE" smtClean="0"/>
              <a:t>14</a:t>
            </a:fld>
            <a:endParaRPr lang="de-DE"/>
          </a:p>
        </p:txBody>
      </p:sp>
    </p:spTree>
    <p:extLst>
      <p:ext uri="{BB962C8B-B14F-4D97-AF65-F5344CB8AC3E}">
        <p14:creationId xmlns:p14="http://schemas.microsoft.com/office/powerpoint/2010/main" val="9792863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u="sng" dirty="0"/>
              <a:t>Erklärung: </a:t>
            </a:r>
            <a:r>
              <a:rPr lang="de-DE" u="none" dirty="0"/>
              <a:t>Das ist jetzt nun die entscheidende Tabelle der Arbeit. Man sieht sofort, dass die SEDs der beiden neuen Designs deutlich unterhalb des SED des Originaldesigns liegen. Und bereits ein relativ simples Design wie die vollständig randomisierte Anlage führt zu einer besseren Schätzung der Differenzen zwischen zwei Beuteln. </a:t>
            </a:r>
            <a:r>
              <a:rPr lang="de-DE" sz="1200" kern="1200" dirty="0">
                <a:solidFill>
                  <a:schemeClr val="tx1"/>
                </a:solidFill>
                <a:effectLst/>
                <a:latin typeface="+mn-lt"/>
                <a:ea typeface="+mn-ea"/>
                <a:cs typeface="+mn-cs"/>
              </a:rPr>
              <a:t>Trotz des geringeren SEDs durch die neuen Designs sollte nicht außer Acht gelassen werden, warum die Doppelmessungen aktuell noch häufig angewendet werden. Wie bereits in der Einleitung kurz erwähnt wurde, liegt der Vorteil der Doppelmessungen in der schnellen Erkennung von Messfehlern.</a:t>
            </a:r>
          </a:p>
          <a:p>
            <a:r>
              <a:rPr lang="de-DE" sz="1200" kern="1200" dirty="0">
                <a:solidFill>
                  <a:schemeClr val="tx1"/>
                </a:solidFill>
                <a:effectLst/>
                <a:latin typeface="+mn-lt"/>
                <a:ea typeface="+mn-ea"/>
                <a:cs typeface="+mn-cs"/>
              </a:rPr>
              <a:t>Vermutlich könnten solche Messfehler auch ohne Doppelmessungen durch das Betrachten der </a:t>
            </a:r>
            <a:r>
              <a:rPr lang="de-DE" sz="1200" kern="1200" dirty="0" err="1">
                <a:solidFill>
                  <a:schemeClr val="tx1"/>
                </a:solidFill>
                <a:effectLst/>
                <a:latin typeface="+mn-lt"/>
                <a:ea typeface="+mn-ea"/>
                <a:cs typeface="+mn-cs"/>
              </a:rPr>
              <a:t>Residuenplots</a:t>
            </a:r>
            <a:r>
              <a:rPr lang="de-DE" sz="1200" kern="1200" dirty="0">
                <a:solidFill>
                  <a:schemeClr val="tx1"/>
                </a:solidFill>
                <a:effectLst/>
                <a:latin typeface="+mn-lt"/>
                <a:ea typeface="+mn-ea"/>
                <a:cs typeface="+mn-cs"/>
              </a:rPr>
              <a:t> erkannt werden. </a:t>
            </a:r>
            <a:r>
              <a:rPr lang="de-DE" u="none" dirty="0"/>
              <a:t>  </a:t>
            </a:r>
            <a:r>
              <a:rPr lang="de-DE" u="none" dirty="0">
                <a:sym typeface="Wingdings" panose="05000000000000000000" pitchFamily="2" charset="2"/>
              </a:rPr>
              <a:t></a:t>
            </a:r>
            <a:endParaRPr lang="de-DE" u="sng" dirty="0"/>
          </a:p>
        </p:txBody>
      </p:sp>
      <p:sp>
        <p:nvSpPr>
          <p:cNvPr id="4" name="Foliennummernplatzhalter 3"/>
          <p:cNvSpPr>
            <a:spLocks noGrp="1"/>
          </p:cNvSpPr>
          <p:nvPr>
            <p:ph type="sldNum" sz="quarter" idx="5"/>
          </p:nvPr>
        </p:nvSpPr>
        <p:spPr/>
        <p:txBody>
          <a:bodyPr/>
          <a:lstStyle/>
          <a:p>
            <a:fld id="{188546B1-246A-4793-AD48-E0D04125BB0B}" type="slidenum">
              <a:rPr lang="de-DE" smtClean="0"/>
              <a:t>15</a:t>
            </a:fld>
            <a:endParaRPr lang="de-DE"/>
          </a:p>
        </p:txBody>
      </p:sp>
    </p:spTree>
    <p:extLst>
      <p:ext uri="{BB962C8B-B14F-4D97-AF65-F5344CB8AC3E}">
        <p14:creationId xmlns:p14="http://schemas.microsoft.com/office/powerpoint/2010/main" val="3485885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Zur Veranschaulichung des Ergebnisses war folgendes angedacht: Ich wollte so lange zufällig Doppelproben aus Design B herausnehmen und den neuen SED berechnen, bis der gleiche SED wie beim Originaldesign herauskommt. Was ich dann jedoch feststellen musste war, dass selbst wenn alle Doppelproben rausgeworfen werden, der SED immer noch kleiner und </a:t>
            </a:r>
            <a:r>
              <a:rPr lang="de-DE"/>
              <a:t>das Design </a:t>
            </a:r>
            <a:r>
              <a:rPr lang="de-DE" dirty="0"/>
              <a:t>B damit besser ist als das Originaldesign.</a:t>
            </a:r>
          </a:p>
        </p:txBody>
      </p:sp>
      <p:sp>
        <p:nvSpPr>
          <p:cNvPr id="4" name="Foliennummernplatzhalter 3"/>
          <p:cNvSpPr>
            <a:spLocks noGrp="1"/>
          </p:cNvSpPr>
          <p:nvPr>
            <p:ph type="sldNum" sz="quarter" idx="5"/>
          </p:nvPr>
        </p:nvSpPr>
        <p:spPr/>
        <p:txBody>
          <a:bodyPr/>
          <a:lstStyle/>
          <a:p>
            <a:fld id="{188546B1-246A-4793-AD48-E0D04125BB0B}" type="slidenum">
              <a:rPr lang="de-DE" smtClean="0"/>
              <a:t>16</a:t>
            </a:fld>
            <a:endParaRPr lang="de-DE"/>
          </a:p>
        </p:txBody>
      </p:sp>
    </p:spTree>
    <p:extLst>
      <p:ext uri="{BB962C8B-B14F-4D97-AF65-F5344CB8AC3E}">
        <p14:creationId xmlns:p14="http://schemas.microsoft.com/office/powerpoint/2010/main" val="33433011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Betrachtet man den Aufwand, der meist in der ersten Phase betrieben wird um die Prinzipien der statistischen Versuchsplanung zu erfüllen, so scheint es widersprüchlich, dass man diese in der zweiten Phase auf einmal völlig außer Acht lässt. Deswegen ist mein Fazit:</a:t>
            </a:r>
          </a:p>
        </p:txBody>
      </p:sp>
      <p:sp>
        <p:nvSpPr>
          <p:cNvPr id="4" name="Foliennummernplatzhalter 3"/>
          <p:cNvSpPr>
            <a:spLocks noGrp="1"/>
          </p:cNvSpPr>
          <p:nvPr>
            <p:ph type="sldNum" sz="quarter" idx="5"/>
          </p:nvPr>
        </p:nvSpPr>
        <p:spPr/>
        <p:txBody>
          <a:bodyPr/>
          <a:lstStyle/>
          <a:p>
            <a:fld id="{188546B1-246A-4793-AD48-E0D04125BB0B}" type="slidenum">
              <a:rPr lang="de-DE" smtClean="0"/>
              <a:t>17</a:t>
            </a:fld>
            <a:endParaRPr lang="de-DE"/>
          </a:p>
        </p:txBody>
      </p:sp>
    </p:spTree>
    <p:extLst>
      <p:ext uri="{BB962C8B-B14F-4D97-AF65-F5344CB8AC3E}">
        <p14:creationId xmlns:p14="http://schemas.microsoft.com/office/powerpoint/2010/main" val="3058938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188546B1-246A-4793-AD48-E0D04125BB0B}" type="slidenum">
              <a:rPr lang="de-DE" smtClean="0"/>
              <a:t>18</a:t>
            </a:fld>
            <a:endParaRPr lang="de-DE"/>
          </a:p>
        </p:txBody>
      </p:sp>
    </p:spTree>
    <p:extLst>
      <p:ext uri="{BB962C8B-B14F-4D97-AF65-F5344CB8AC3E}">
        <p14:creationId xmlns:p14="http://schemas.microsoft.com/office/powerpoint/2010/main" val="3752472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Kurz zu dem was sie nun erwartet: nach einer kurzen Beschreibung des zu Grunde liegenden Versuches gebe ich einen Überblick zur Auswertungsmethodik um dann über die neuen Designs für die zweite Phase und das Modell zum eigentlich interessanten, dem Ergebnis zu kommen.  </a:t>
            </a:r>
            <a:r>
              <a:rPr lang="de-DE" dirty="0">
                <a:sym typeface="Wingdings" panose="05000000000000000000" pitchFamily="2" charset="2"/>
              </a:rPr>
              <a:t> </a:t>
            </a:r>
            <a:endParaRPr lang="de-DE" dirty="0"/>
          </a:p>
        </p:txBody>
      </p:sp>
      <p:sp>
        <p:nvSpPr>
          <p:cNvPr id="4" name="Foliennummernplatzhalt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88546B1-246A-4793-AD48-E0D04125BB0B}"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6300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Kurz ein Überblick, was mit zweiphasigen Versuchen gemeint ist: Die erste Phase dient zur Generierung des Probenmaterial und in der zweiten Phase wird das Probenmaterial aus Phase 1 ins Labor überführt.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Eine häufig angewandte Methode im Labor sind sogenannte Doppelmessungen. Doppelmessungen bedeutet, dass eine Probe aus der ersten Phase zweigeteilt und anschließend direkt 2x hintereinander im Labor gemessen wird. Das hat den Vorteil, dass man Messfehler schnell und einfach entdecken kann. Problem bei diesem Vorgehen ist allerdings, dass durch fehlende Randomisation systematische Verzerrungen hervorgerufen werden können. Und das kann dazu führen, dass die eigentlichen Effekte die man untersuchen will, kaschiert werden.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Die Daten die ich in meiner Arbeit verwendet habe stammen aus einem Versuch des Fachgebietes für Tierernährung an der Uni Hohenheim. Ziel des Versuches war es, den Trockenmasseabbau im Pansen von Kühen bei Verwendung von unterschiedlichen Einwaagemengen zu bestimmen. </a:t>
            </a:r>
            <a:r>
              <a:rPr lang="de-DE" sz="1200" kern="1200" dirty="0">
                <a:solidFill>
                  <a:schemeClr val="tx1"/>
                </a:solidFill>
                <a:effectLst/>
                <a:latin typeface="+mn-lt"/>
                <a:ea typeface="+mn-ea"/>
                <a:cs typeface="+mn-cs"/>
              </a:rPr>
              <a:t>Hintergrund dessen ist die Tatsache, dass bei gleichen Einwaagemengen weniger Restmaterial übrig bleibt, je länger die Proben im Pansen verbringen. Bei kleinen Einwaagemengen bleibt daher oft zu wenig Material übrig um es noch zu analysieren zu können und um dieses Problem zu umgehen, wurden in dem Fall einfach größere Einwaagemengen genutzt, je länger das Futter im Pansen bleiben sollte. Jetzt sollte also untersucht werden, ob die Einwaagemenge einen Einfluss auf die Abbaurate des Futters im Pansen hat. Dieser Versuch war zweiphasig, da die Proben zuerst im Stall bzw. in den Kühen generiert wurden um dann anschließend im Labor den verblieben Proteingehalt analytisch zu bestimmen.  </a:t>
            </a:r>
            <a:r>
              <a:rPr lang="de-DE" sz="1200" kern="1200" dirty="0">
                <a:solidFill>
                  <a:schemeClr val="tx1"/>
                </a:solidFill>
                <a:effectLst/>
                <a:latin typeface="+mn-lt"/>
                <a:ea typeface="+mn-ea"/>
                <a:cs typeface="+mn-cs"/>
                <a:sym typeface="Wingdings" panose="05000000000000000000" pitchFamily="2"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endParaRPr lang="de-DE" sz="12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5"/>
          </p:nvPr>
        </p:nvSpPr>
        <p:spPr/>
        <p:txBody>
          <a:bodyPr/>
          <a:lstStyle/>
          <a:p>
            <a:fld id="{188546B1-246A-4793-AD48-E0D04125BB0B}" type="slidenum">
              <a:rPr lang="de-DE" smtClean="0"/>
              <a:t>4</a:t>
            </a:fld>
            <a:endParaRPr lang="de-DE"/>
          </a:p>
        </p:txBody>
      </p:sp>
    </p:spTree>
    <p:extLst>
      <p:ext uri="{BB962C8B-B14F-4D97-AF65-F5344CB8AC3E}">
        <p14:creationId xmlns:p14="http://schemas.microsoft.com/office/powerpoint/2010/main" val="3759951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Die praktische Umsetzung der ersten Phase war wie folgt: Zur Verfügung standen 3 fistulierte Kühe, denen 4 Futtermittel (Mais, Weizen, RES, und Grassilage) in Polyesterbeuteln in den Pansen gehängt wurden. Dabei wurden zum einen 3 verschiedene Einwaagemengen für die Futtermittel genutzt und zum anderen wurden die Beutel auch für 8 verschiedene Zeitdauern im Pansen gelassen</a:t>
            </a:r>
            <a:r>
              <a:rPr lang="de-DE" sz="1200" kern="1200" dirty="0">
                <a:solidFill>
                  <a:schemeClr val="tx1"/>
                </a:solidFill>
                <a:effectLst/>
                <a:latin typeface="+mn-lt"/>
                <a:ea typeface="+mn-ea"/>
                <a:cs typeface="+mn-cs"/>
              </a:rPr>
              <a:t>. Neben der Zeitdauer gibt es auch noch einen Termin, dass ist </a:t>
            </a:r>
            <a:r>
              <a:rPr lang="de-DE" sz="1200" kern="1200" dirty="0" err="1">
                <a:solidFill>
                  <a:schemeClr val="tx1"/>
                </a:solidFill>
                <a:effectLst/>
                <a:latin typeface="+mn-lt"/>
                <a:ea typeface="+mn-ea"/>
                <a:cs typeface="+mn-cs"/>
              </a:rPr>
              <a:t>derder</a:t>
            </a:r>
            <a:r>
              <a:rPr lang="de-DE" sz="1200" kern="1200" dirty="0">
                <a:solidFill>
                  <a:schemeClr val="tx1"/>
                </a:solidFill>
                <a:effectLst/>
                <a:latin typeface="+mn-lt"/>
                <a:ea typeface="+mn-ea"/>
                <a:cs typeface="+mn-cs"/>
              </a:rPr>
              <a:t> Zeitpunkt, zu dem die Proben in den Pansen gehängt wurden. Dabei war es so, dass alle Kombinationen von Futtermittel und Einwaagemenge einer bestimmten Zeitdauer gemeinsam in den Pansen gehängt wurden. Es wurden also 7x 12 Beutel in jede der 3 Kühe gehängt. Insgesamt wurden in der ersten Phase 276 verschiedene Beutel erzeugt und jeder Beutel hat anschließend eine eigene Probennummer erhalten. </a:t>
            </a:r>
            <a:r>
              <a:rPr lang="de-DE" sz="1200" kern="1200" dirty="0">
                <a:solidFill>
                  <a:schemeClr val="tx1"/>
                </a:solidFill>
                <a:effectLst/>
                <a:latin typeface="+mn-lt"/>
                <a:ea typeface="+mn-ea"/>
                <a:cs typeface="+mn-cs"/>
                <a:sym typeface="Wingdings" panose="05000000000000000000" pitchFamily="2" charset="2"/>
              </a:rPr>
              <a:t></a:t>
            </a:r>
            <a:endParaRPr lang="de-DE" dirty="0"/>
          </a:p>
          <a:p>
            <a:endParaRPr lang="de-DE" dirty="0"/>
          </a:p>
        </p:txBody>
      </p:sp>
      <p:sp>
        <p:nvSpPr>
          <p:cNvPr id="4" name="Foliennummernplatzhalter 3"/>
          <p:cNvSpPr>
            <a:spLocks noGrp="1"/>
          </p:cNvSpPr>
          <p:nvPr>
            <p:ph type="sldNum" sz="quarter" idx="5"/>
          </p:nvPr>
        </p:nvSpPr>
        <p:spPr/>
        <p:txBody>
          <a:bodyPr/>
          <a:lstStyle/>
          <a:p>
            <a:fld id="{188546B1-246A-4793-AD48-E0D04125BB0B}" type="slidenum">
              <a:rPr lang="de-DE" smtClean="0"/>
              <a:t>5</a:t>
            </a:fld>
            <a:endParaRPr lang="de-DE"/>
          </a:p>
        </p:txBody>
      </p:sp>
    </p:spTree>
    <p:extLst>
      <p:ext uri="{BB962C8B-B14F-4D97-AF65-F5344CB8AC3E}">
        <p14:creationId xmlns:p14="http://schemas.microsoft.com/office/powerpoint/2010/main" val="2078715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der zweiten Phase wurde dann der Inhalt eines jeden Beutels im Labor analysiert. Und dabei war es so, dass je nach dem wie viel Probenmaterial vorhanden war, 1 2 gemessen wurde </a:t>
            </a:r>
            <a:r>
              <a:rPr lang="de-DE" dirty="0" err="1"/>
              <a:t>bzw</a:t>
            </a:r>
            <a:r>
              <a:rPr lang="de-DE" dirty="0"/>
              <a:t> teilweise sogar 3 Mal wenn offensichtliche Messfehler vorlagen. Zusätzlich wurde in jedem Aufschlussblock noch ein </a:t>
            </a:r>
            <a:r>
              <a:rPr lang="de-DE" dirty="0" err="1"/>
              <a:t>Gerstestandard</a:t>
            </a:r>
            <a:r>
              <a:rPr lang="de-DE" dirty="0"/>
              <a:t> mitanalysiert.</a:t>
            </a:r>
          </a:p>
          <a:p>
            <a:endParaRPr lang="de-DE" dirty="0"/>
          </a:p>
          <a:p>
            <a:r>
              <a:rPr lang="de-DE" dirty="0"/>
              <a:t>Das ist ein Ausschnitt aus den Messungen der Proben im Labor….(erklären was man sieht). </a:t>
            </a:r>
            <a:r>
              <a:rPr lang="de-DE" dirty="0">
                <a:sym typeface="Wingdings" panose="05000000000000000000" pitchFamily="2" charset="2"/>
              </a:rPr>
              <a:t></a:t>
            </a:r>
            <a:endParaRPr lang="de-DE" dirty="0"/>
          </a:p>
        </p:txBody>
      </p:sp>
      <p:sp>
        <p:nvSpPr>
          <p:cNvPr id="4" name="Foliennummernplatzhalter 3"/>
          <p:cNvSpPr>
            <a:spLocks noGrp="1"/>
          </p:cNvSpPr>
          <p:nvPr>
            <p:ph type="sldNum" sz="quarter" idx="5"/>
          </p:nvPr>
        </p:nvSpPr>
        <p:spPr/>
        <p:txBody>
          <a:bodyPr/>
          <a:lstStyle/>
          <a:p>
            <a:fld id="{188546B1-246A-4793-AD48-E0D04125BB0B}" type="slidenum">
              <a:rPr lang="de-DE" smtClean="0"/>
              <a:t>6</a:t>
            </a:fld>
            <a:endParaRPr lang="de-DE"/>
          </a:p>
        </p:txBody>
      </p:sp>
    </p:spTree>
    <p:extLst>
      <p:ext uri="{BB962C8B-B14F-4D97-AF65-F5344CB8AC3E}">
        <p14:creationId xmlns:p14="http://schemas.microsoft.com/office/powerpoint/2010/main" val="289766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Ziel dieser Arbeit war es, neben dem Originaldesign zwei neue Design auf die Daten anzuwenden und dann alle 3 Designs untereinander zu vergleichen. Als Evaluationskriterium wurde dabei der Standardfehler einer Differenz (im folgenden mit SED abgekürzt) verwendet. </a:t>
            </a:r>
            <a:r>
              <a:rPr lang="de-DE" sz="1200" kern="1200" dirty="0">
                <a:solidFill>
                  <a:schemeClr val="tx1"/>
                </a:solidFill>
                <a:effectLst/>
                <a:latin typeface="+mn-lt"/>
                <a:ea typeface="+mn-ea"/>
                <a:cs typeface="+mn-cs"/>
              </a:rPr>
              <a:t>Um den SED zu berechnen, muss zunächst ein Modell aufgestellt werden, mit dem die Varianzkomponenten des Originaldesigns berechnet werden können. Anschließend werden die Varianzkomponenten bei den neuen Designs fixiert und die SEDs bei allen 3 Designs berechnet. Dann hat man 3 SEDs die man untereinander vergleichen kann.   </a:t>
            </a:r>
            <a:r>
              <a:rPr lang="de-DE" sz="1200" kern="1200" dirty="0">
                <a:solidFill>
                  <a:schemeClr val="tx1"/>
                </a:solidFill>
                <a:effectLst/>
                <a:latin typeface="+mn-lt"/>
                <a:ea typeface="+mn-ea"/>
                <a:cs typeface="+mn-cs"/>
                <a:sym typeface="Wingdings" panose="05000000000000000000" pitchFamily="2" charset="2"/>
              </a:rPr>
              <a:t></a:t>
            </a:r>
            <a:endParaRPr lang="de-DE" dirty="0"/>
          </a:p>
        </p:txBody>
      </p:sp>
      <p:sp>
        <p:nvSpPr>
          <p:cNvPr id="4" name="Foliennummernplatzhalter 3"/>
          <p:cNvSpPr>
            <a:spLocks noGrp="1"/>
          </p:cNvSpPr>
          <p:nvPr>
            <p:ph type="sldNum" sz="quarter" idx="5"/>
          </p:nvPr>
        </p:nvSpPr>
        <p:spPr/>
        <p:txBody>
          <a:bodyPr/>
          <a:lstStyle/>
          <a:p>
            <a:fld id="{188546B1-246A-4793-AD48-E0D04125BB0B}" type="slidenum">
              <a:rPr lang="de-DE" smtClean="0"/>
              <a:t>7</a:t>
            </a:fld>
            <a:endParaRPr lang="de-DE"/>
          </a:p>
        </p:txBody>
      </p:sp>
    </p:spTree>
    <p:extLst>
      <p:ext uri="{BB962C8B-B14F-4D97-AF65-F5344CB8AC3E}">
        <p14:creationId xmlns:p14="http://schemas.microsoft.com/office/powerpoint/2010/main" val="3273737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a:solidFill>
                  <a:schemeClr val="tx1"/>
                </a:solidFill>
                <a:effectLst/>
                <a:latin typeface="+mn-lt"/>
                <a:ea typeface="+mn-ea"/>
                <a:cs typeface="+mn-cs"/>
              </a:rPr>
              <a:t>Nochmals zur Auffrischung des Wissens zum SED eine kleiner Überblick: Bei unserem Experiment würde das bedeuten, dass für jede Faktorkombination von Futtermittel-Einwaage-Dauer ein gewichteter Mittelwert berechnet wird. Man hat mehrere Messwerte pro Faktorkombination, da ja 3 Kühe existieren. Anschließend wurde dann der mittleren Standardfehler dieser </a:t>
            </a:r>
            <a:r>
              <a:rPr lang="de-DE" sz="1200" kern="1200" dirty="0" err="1">
                <a:solidFill>
                  <a:schemeClr val="tx1"/>
                </a:solidFill>
                <a:effectLst/>
                <a:latin typeface="+mn-lt"/>
                <a:ea typeface="+mn-ea"/>
                <a:cs typeface="+mn-cs"/>
              </a:rPr>
              <a:t>Mittelwertsdifferenzen</a:t>
            </a:r>
            <a:r>
              <a:rPr lang="de-DE" sz="1200" kern="1200" dirty="0">
                <a:solidFill>
                  <a:schemeClr val="tx1"/>
                </a:solidFill>
                <a:effectLst/>
                <a:latin typeface="+mn-lt"/>
                <a:ea typeface="+mn-ea"/>
                <a:cs typeface="+mn-cs"/>
              </a:rPr>
              <a:t> angeschaut. Allgemein gilt, je kleiner des SED umso genauer die Schätzungen der Differenzen und umso besser das Design. Je nachdem ob sich nun 2 zu vergleichende Mittelwert im selben Aufschluss befinden oder nicht, fällt auch der SED unterschiedlich aus. Die Präzision für den Vergleich der Mittelwerte steigt, je öfter zwei Beutel gemeinsam in einem Aufschluss vorkommen. Ziel eines Designs mit unvollständigen Blöcken (die in unserem Fall vorliegen, da nicht jede Probe in jedem Block gemessen wird) sollte es sein, dass die Häufigkeit des Auftretens zweier Mittelwerte in einem Block möglichst konstant bzw. so ähnlich wie möglich zwischen den Paaren ist. Also zum Beispiel entweder 0 oder 1 oder aber auch 4 oder 5 beträgt, da sich so die Varianzen für die Schätzung der Differenzen der beiden Mittelwerte am geringsten unterscheiden</a:t>
            </a:r>
            <a:r>
              <a:rPr lang="de-DE" sz="1200" kern="1200">
                <a:solidFill>
                  <a:schemeClr val="tx1"/>
                </a:solidFill>
                <a:effectLst/>
                <a:latin typeface="+mn-lt"/>
                <a:ea typeface="+mn-ea"/>
                <a:cs typeface="+mn-cs"/>
              </a:rPr>
              <a:t>.  </a:t>
            </a:r>
            <a:endParaRPr lang="de-DE" sz="1200" kern="1200">
              <a:solidFill>
                <a:schemeClr val="tx1"/>
              </a:solidFill>
              <a:effectLst/>
              <a:latin typeface="+mn-lt"/>
              <a:ea typeface="+mn-ea"/>
              <a:cs typeface="+mn-cs"/>
              <a:sym typeface="Wingdings" panose="05000000000000000000" pitchFamily="2" charset="2"/>
            </a:endParaRPr>
          </a:p>
          <a:p>
            <a:endParaRPr lang="de-DE" sz="1200" kern="1200">
              <a:solidFill>
                <a:schemeClr val="tx1"/>
              </a:solidFill>
              <a:effectLst/>
              <a:latin typeface="+mn-lt"/>
              <a:ea typeface="+mn-ea"/>
              <a:cs typeface="+mn-cs"/>
            </a:endParaRPr>
          </a:p>
          <a:p>
            <a:r>
              <a:rPr lang="de-DE" sz="1200" kern="1200" dirty="0">
                <a:solidFill>
                  <a:schemeClr val="tx1"/>
                </a:solidFill>
                <a:effectLst/>
                <a:latin typeface="+mn-lt"/>
                <a:ea typeface="+mn-ea"/>
                <a:cs typeface="+mn-cs"/>
              </a:rPr>
              <a:t>Um den SED zu berechnen, muss zunächst ein Modell aufgestellt werden, mit dem die Varianzkomponenten des Originaldesigns berechnet werden können. Anschließend werden die Varianzkomponenten bei den neuen Designs fixiert und die SEDs bei allen 3 Designs berechnet. Dann hat man 3 SEDs die man untereinander vergleichen kann.   </a:t>
            </a:r>
            <a:r>
              <a:rPr lang="de-DE" sz="1200" kern="1200" dirty="0">
                <a:solidFill>
                  <a:schemeClr val="tx1"/>
                </a:solidFill>
                <a:effectLst/>
                <a:latin typeface="+mn-lt"/>
                <a:ea typeface="+mn-ea"/>
                <a:cs typeface="+mn-cs"/>
                <a:sym typeface="Wingdings" panose="05000000000000000000" pitchFamily="2" charset="2"/>
              </a:rPr>
              <a:t></a:t>
            </a:r>
            <a:endParaRPr lang="de-DE" dirty="0"/>
          </a:p>
        </p:txBody>
      </p:sp>
      <p:sp>
        <p:nvSpPr>
          <p:cNvPr id="4" name="Foliennummernplatzhalter 3"/>
          <p:cNvSpPr>
            <a:spLocks noGrp="1"/>
          </p:cNvSpPr>
          <p:nvPr>
            <p:ph type="sldNum" sz="quarter" idx="5"/>
          </p:nvPr>
        </p:nvSpPr>
        <p:spPr/>
        <p:txBody>
          <a:bodyPr/>
          <a:lstStyle/>
          <a:p>
            <a:fld id="{188546B1-246A-4793-AD48-E0D04125BB0B}" type="slidenum">
              <a:rPr lang="de-DE" smtClean="0"/>
              <a:t>8</a:t>
            </a:fld>
            <a:endParaRPr lang="de-DE"/>
          </a:p>
        </p:txBody>
      </p:sp>
    </p:spTree>
    <p:extLst>
      <p:ext uri="{BB962C8B-B14F-4D97-AF65-F5344CB8AC3E}">
        <p14:creationId xmlns:p14="http://schemas.microsoft.com/office/powerpoint/2010/main" val="739220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Um den Vergleich ziehen zu können, braucht man erst einmal 2 neue Designs.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Das erste Design, Design A genannt, ist eine vollständig randomisierte Anlage. </a:t>
            </a:r>
            <a:r>
              <a:rPr lang="de-DE" sz="1200" kern="1200" dirty="0">
                <a:solidFill>
                  <a:schemeClr val="tx1"/>
                </a:solidFill>
                <a:effectLst/>
                <a:latin typeface="+mn-lt"/>
                <a:ea typeface="+mn-ea"/>
                <a:cs typeface="+mn-cs"/>
              </a:rPr>
              <a:t>Das heißt, die einzelnen Proben wurden mithilfe von Zufallszahlen in eine neue Reihenfolge gebracht und anhand dieser Reihenfolge zufällig auf die Plätze in den 25 Aufschlüssen an den 16 Messtagen verteilt. Dabei wurde sich an der im Originalversuch verwendeten Aufschlussgröße orientiert. Wurden dort also nur zum Beispiel im Aufschluss 5 nur 7 statt 19 Proben gemessen, wurden auch im neuen Design nur 7 der neu angeordneten Proben diesem Block zugeteilt.</a:t>
            </a:r>
          </a:p>
          <a:p>
            <a:r>
              <a:rPr lang="de-DE" sz="1200" kern="1200" dirty="0">
                <a:solidFill>
                  <a:schemeClr val="tx1"/>
                </a:solidFill>
                <a:effectLst/>
                <a:latin typeface="+mn-lt"/>
                <a:ea typeface="+mn-ea"/>
                <a:cs typeface="+mn-cs"/>
              </a:rPr>
              <a:t>Allerdings wurden die Messungen der Gerstestandards, nicht neu randomisiert. </a:t>
            </a:r>
          </a:p>
          <a:p>
            <a:r>
              <a:rPr lang="de-DE" sz="1200" kern="1200" dirty="0">
                <a:solidFill>
                  <a:schemeClr val="tx1"/>
                </a:solidFill>
                <a:effectLst/>
                <a:latin typeface="+mn-lt"/>
                <a:ea typeface="+mn-ea"/>
                <a:cs typeface="+mn-cs"/>
              </a:rPr>
              <a:t>Die Standards bleiben also auch im neuen Design immer an der letzten Stelle im Aufschluss und sie werden auch nicht untereinander getauscht. </a:t>
            </a:r>
            <a:r>
              <a:rPr lang="de-DE" sz="1200" kern="1200" dirty="0">
                <a:solidFill>
                  <a:schemeClr val="tx1"/>
                </a:solidFill>
                <a:effectLst/>
                <a:latin typeface="+mn-lt"/>
                <a:ea typeface="+mn-ea"/>
                <a:cs typeface="+mn-cs"/>
                <a:sym typeface="Wingdings" panose="05000000000000000000" pitchFamily="2" charset="2"/>
              </a:rPr>
              <a:t></a:t>
            </a:r>
            <a:endParaRPr lang="de-DE" sz="12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5"/>
          </p:nvPr>
        </p:nvSpPr>
        <p:spPr/>
        <p:txBody>
          <a:bodyPr/>
          <a:lstStyle/>
          <a:p>
            <a:fld id="{188546B1-246A-4793-AD48-E0D04125BB0B}" type="slidenum">
              <a:rPr lang="de-DE" smtClean="0"/>
              <a:t>9</a:t>
            </a:fld>
            <a:endParaRPr lang="de-DE"/>
          </a:p>
        </p:txBody>
      </p:sp>
    </p:spTree>
    <p:extLst>
      <p:ext uri="{BB962C8B-B14F-4D97-AF65-F5344CB8AC3E}">
        <p14:creationId xmlns:p14="http://schemas.microsoft.com/office/powerpoint/2010/main" val="1448508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a:solidFill>
                  <a:schemeClr val="tx1"/>
                </a:solidFill>
                <a:effectLst/>
                <a:latin typeface="+mn-lt"/>
                <a:ea typeface="+mn-ea"/>
                <a:cs typeface="+mn-cs"/>
              </a:rPr>
              <a:t>Für das zweite Design, Design B, wurde eine Mischung aus einem nicht auflösbaren Blockplan und einem augmented Design verwendet. Ursprünglich war geplant ein α-Design, also auflösbare Blockpläne zu verwenden. Diese auflösbaren Blockpläne sind bei diesem Versuch jedoch nicht anwendbar, da die Anzahl der Proben und die Anzahl Blöcke nicht zueinander passen. </a:t>
            </a:r>
          </a:p>
          <a:p>
            <a:r>
              <a:rPr lang="de-DE" sz="1200" kern="1200" dirty="0">
                <a:solidFill>
                  <a:schemeClr val="tx1"/>
                </a:solidFill>
                <a:effectLst/>
                <a:latin typeface="+mn-lt"/>
                <a:ea typeface="+mn-ea"/>
                <a:cs typeface="+mn-cs"/>
              </a:rPr>
              <a:t>Das augmented Design wird für die Einzelbestimmungen genutzt, da diese ohne vorhandene Wiederholung eigentlich nicht ausgewertet werden können. Die Doppel- bzw. Dreifachbestimmungen dienen in diesem Fall nun als Kontroll- oder Standardsorten, mit deren Hilfe man die experimentelle Fehlervarianz sowie die Sorten- und Blockeffekte  schätzen  und dann auf die Einzelbestimmungen übertragen kann. Für die praktische Umsetzung wurden zunächst die Doppel- und Dreifachmessungen per Randomisation auf die Aufschlüsse verteilt und anschließend die Einzelbestimmungen zufällig auf die verbliebenen Plätze innerhalb eines Aufschlusses augmentiert. Wie in Design A, wurden die Standardmessungen nicht verändert.   </a:t>
            </a:r>
            <a:r>
              <a:rPr lang="de-DE" sz="1200" kern="1200" dirty="0">
                <a:solidFill>
                  <a:schemeClr val="tx1"/>
                </a:solidFill>
                <a:effectLst/>
                <a:latin typeface="+mn-lt"/>
                <a:ea typeface="+mn-ea"/>
                <a:cs typeface="+mn-cs"/>
                <a:sym typeface="Wingdings" panose="05000000000000000000" pitchFamily="2" charset="2"/>
              </a:rPr>
              <a:t></a:t>
            </a:r>
            <a:endParaRPr lang="de-D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5"/>
          </p:nvPr>
        </p:nvSpPr>
        <p:spPr/>
        <p:txBody>
          <a:bodyPr/>
          <a:lstStyle/>
          <a:p>
            <a:fld id="{188546B1-246A-4793-AD48-E0D04125BB0B}" type="slidenum">
              <a:rPr lang="de-DE" smtClean="0"/>
              <a:t>10</a:t>
            </a:fld>
            <a:endParaRPr lang="de-DE"/>
          </a:p>
        </p:txBody>
      </p:sp>
    </p:spTree>
    <p:extLst>
      <p:ext uri="{BB962C8B-B14F-4D97-AF65-F5344CB8AC3E}">
        <p14:creationId xmlns:p14="http://schemas.microsoft.com/office/powerpoint/2010/main" val="3257640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el_Blau">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343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folie_Fakultät_Bild_Eine_Zeile_Titel">
    <p:spTree>
      <p:nvGrpSpPr>
        <p:cNvPr id="1" name=""/>
        <p:cNvGrpSpPr/>
        <p:nvPr/>
      </p:nvGrpSpPr>
      <p:grpSpPr>
        <a:xfrm>
          <a:off x="0" y="0"/>
          <a:ext cx="0" cy="0"/>
          <a:chOff x="0" y="0"/>
          <a:chExt cx="0" cy="0"/>
        </a:xfrm>
      </p:grpSpPr>
      <p:sp>
        <p:nvSpPr>
          <p:cNvPr id="7" name="Bildplatzhalter 6"/>
          <p:cNvSpPr>
            <a:spLocks noGrp="1"/>
          </p:cNvSpPr>
          <p:nvPr>
            <p:ph type="pic" sz="quarter" idx="16" hasCustomPrompt="1"/>
          </p:nvPr>
        </p:nvSpPr>
        <p:spPr>
          <a:xfrm>
            <a:off x="0" y="1255690"/>
            <a:ext cx="6858000" cy="1892323"/>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Bild durch Klick auf Symbol einfügen</a:t>
            </a:r>
          </a:p>
        </p:txBody>
      </p:sp>
      <p:sp>
        <p:nvSpPr>
          <p:cNvPr id="14" name="Bildplatzhalter 13"/>
          <p:cNvSpPr>
            <a:spLocks noGrp="1"/>
          </p:cNvSpPr>
          <p:nvPr>
            <p:ph type="pic" sz="quarter" idx="20" hasCustomPrompt="1"/>
          </p:nvPr>
        </p:nvSpPr>
        <p:spPr>
          <a:xfrm>
            <a:off x="4279955"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15" name="Bildplatzhalter 13"/>
          <p:cNvSpPr>
            <a:spLocks noGrp="1"/>
          </p:cNvSpPr>
          <p:nvPr>
            <p:ph type="pic" sz="quarter" idx="21" hasCustomPrompt="1"/>
          </p:nvPr>
        </p:nvSpPr>
        <p:spPr>
          <a:xfrm>
            <a:off x="5121298"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16" name="Bildplatzhalter 13"/>
          <p:cNvSpPr>
            <a:spLocks noGrp="1"/>
          </p:cNvSpPr>
          <p:nvPr>
            <p:ph type="pic" sz="quarter" idx="22" hasCustomPrompt="1"/>
          </p:nvPr>
        </p:nvSpPr>
        <p:spPr>
          <a:xfrm>
            <a:off x="5962640"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9" name="Textplatzhalter 9"/>
          <p:cNvSpPr>
            <a:spLocks noGrp="1"/>
          </p:cNvSpPr>
          <p:nvPr>
            <p:ph type="body" sz="quarter" idx="13" hasCustomPrompt="1"/>
          </p:nvPr>
        </p:nvSpPr>
        <p:spPr>
          <a:xfrm>
            <a:off x="339282" y="4539885"/>
            <a:ext cx="2955972" cy="249813"/>
          </a:xfrm>
          <a:prstGeom prst="rect">
            <a:avLst/>
          </a:prstGeom>
        </p:spPr>
        <p:txBody>
          <a:bodyPr vert="horz"/>
          <a:lstStyle>
            <a:lvl1pPr marL="0" indent="0">
              <a:lnSpc>
                <a:spcPct val="100000"/>
              </a:lnSpc>
              <a:buNone/>
              <a:defRPr sz="1000" b="0">
                <a:solidFill>
                  <a:srgbClr val="003F75"/>
                </a:solidFill>
                <a:latin typeface="Arial Black" panose="020B0A04020102020204" pitchFamily="34" charset="0"/>
                <a:cs typeface="Arial"/>
              </a:defRPr>
            </a:lvl1pPr>
            <a:lvl2pPr marL="342900" indent="0">
              <a:buNone/>
              <a:defRPr sz="1875">
                <a:latin typeface="Arial"/>
                <a:cs typeface="Arial"/>
              </a:defRPr>
            </a:lvl2pPr>
            <a:lvl3pPr marL="685800" indent="0">
              <a:buNone/>
              <a:defRPr sz="1875">
                <a:latin typeface="Arial"/>
                <a:cs typeface="Arial"/>
              </a:defRPr>
            </a:lvl3pPr>
            <a:lvl4pPr marL="1028700" indent="0">
              <a:buNone/>
              <a:defRPr sz="1875">
                <a:latin typeface="Arial"/>
                <a:cs typeface="Arial"/>
              </a:defRPr>
            </a:lvl4pPr>
            <a:lvl5pPr marL="1371600" indent="0">
              <a:buNone/>
              <a:defRPr sz="1875">
                <a:latin typeface="Arial"/>
                <a:cs typeface="Arial"/>
              </a:defRPr>
            </a:lvl5pPr>
          </a:lstStyle>
          <a:p>
            <a:pPr lvl="0"/>
            <a:r>
              <a:rPr lang="de-DE" dirty="0"/>
              <a:t>Autor</a:t>
            </a:r>
          </a:p>
        </p:txBody>
      </p:sp>
      <p:sp>
        <p:nvSpPr>
          <p:cNvPr id="11" name="Textplatzhalter 3"/>
          <p:cNvSpPr>
            <a:spLocks noGrp="1"/>
          </p:cNvSpPr>
          <p:nvPr>
            <p:ph type="body" sz="quarter" idx="11" hasCustomPrompt="1"/>
          </p:nvPr>
        </p:nvSpPr>
        <p:spPr>
          <a:xfrm>
            <a:off x="338147" y="3256052"/>
            <a:ext cx="6170603" cy="417452"/>
          </a:xfrm>
          <a:prstGeom prst="rect">
            <a:avLst/>
          </a:prstGeom>
        </p:spPr>
        <p:txBody>
          <a:bodyPr vert="horz"/>
          <a:lstStyle>
            <a:lvl1pPr marL="0" indent="0">
              <a:lnSpc>
                <a:spcPts val="2800"/>
              </a:lnSpc>
              <a:spcBef>
                <a:spcPts val="0"/>
              </a:spcBef>
              <a:buNone/>
              <a:defRPr sz="2000" baseline="0">
                <a:solidFill>
                  <a:srgbClr val="003F75"/>
                </a:solidFill>
                <a:latin typeface="Arial Black"/>
                <a:cs typeface="Arial Black"/>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Titel der Präsentation – Eine Zeile</a:t>
            </a:r>
          </a:p>
        </p:txBody>
      </p:sp>
      <p:sp>
        <p:nvSpPr>
          <p:cNvPr id="12" name="Textplatzhalter 3"/>
          <p:cNvSpPr>
            <a:spLocks noGrp="1"/>
          </p:cNvSpPr>
          <p:nvPr>
            <p:ph type="body" sz="quarter" idx="15" hasCustomPrompt="1"/>
          </p:nvPr>
        </p:nvSpPr>
        <p:spPr>
          <a:xfrm>
            <a:off x="333318" y="3699368"/>
            <a:ext cx="6170603" cy="443270"/>
          </a:xfrm>
          <a:prstGeom prst="rect">
            <a:avLst/>
          </a:prstGeom>
        </p:spPr>
        <p:txBody>
          <a:bodyPr vert="horz"/>
          <a:lstStyle>
            <a:lvl1pPr marL="0" indent="0">
              <a:lnSpc>
                <a:spcPts val="2000"/>
              </a:lnSpc>
              <a:spcBef>
                <a:spcPts val="0"/>
              </a:spcBef>
              <a:buNone/>
              <a:defRPr sz="1600" baseline="0">
                <a:solidFill>
                  <a:srgbClr val="003F75"/>
                </a:solidFill>
                <a:latin typeface="Arial" panose="020B0604020202020204" pitchFamily="34" charset="0"/>
                <a:cs typeface="Arial" panose="020B0604020202020204" pitchFamily="34" charset="0"/>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Untertitel</a:t>
            </a:r>
          </a:p>
        </p:txBody>
      </p:sp>
    </p:spTree>
    <p:extLst>
      <p:ext uri="{BB962C8B-B14F-4D97-AF65-F5344CB8AC3E}">
        <p14:creationId xmlns:p14="http://schemas.microsoft.com/office/powerpoint/2010/main" val="388692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folie_Fakultät_Bild_Zwei_Zeilen_Titel">
    <p:spTree>
      <p:nvGrpSpPr>
        <p:cNvPr id="1" name=""/>
        <p:cNvGrpSpPr/>
        <p:nvPr/>
      </p:nvGrpSpPr>
      <p:grpSpPr>
        <a:xfrm>
          <a:off x="0" y="0"/>
          <a:ext cx="0" cy="0"/>
          <a:chOff x="0" y="0"/>
          <a:chExt cx="0" cy="0"/>
        </a:xfrm>
      </p:grpSpPr>
      <p:sp>
        <p:nvSpPr>
          <p:cNvPr id="14" name="Bildplatzhalter 13"/>
          <p:cNvSpPr>
            <a:spLocks noGrp="1"/>
          </p:cNvSpPr>
          <p:nvPr>
            <p:ph type="pic" sz="quarter" idx="20" hasCustomPrompt="1"/>
          </p:nvPr>
        </p:nvSpPr>
        <p:spPr>
          <a:xfrm>
            <a:off x="4279955"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15" name="Bildplatzhalter 13"/>
          <p:cNvSpPr>
            <a:spLocks noGrp="1"/>
          </p:cNvSpPr>
          <p:nvPr>
            <p:ph type="pic" sz="quarter" idx="21" hasCustomPrompt="1"/>
          </p:nvPr>
        </p:nvSpPr>
        <p:spPr>
          <a:xfrm>
            <a:off x="5121298"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16" name="Bildplatzhalter 13"/>
          <p:cNvSpPr>
            <a:spLocks noGrp="1"/>
          </p:cNvSpPr>
          <p:nvPr>
            <p:ph type="pic" sz="quarter" idx="22" hasCustomPrompt="1"/>
          </p:nvPr>
        </p:nvSpPr>
        <p:spPr>
          <a:xfrm>
            <a:off x="5962640"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13" name="Bildplatzhalter 6"/>
          <p:cNvSpPr>
            <a:spLocks noGrp="1"/>
          </p:cNvSpPr>
          <p:nvPr>
            <p:ph type="pic" sz="quarter" idx="16" hasCustomPrompt="1"/>
          </p:nvPr>
        </p:nvSpPr>
        <p:spPr>
          <a:xfrm>
            <a:off x="0" y="1255690"/>
            <a:ext cx="6858000" cy="188703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Bild durch Klick auf Symbol einfügen</a:t>
            </a:r>
          </a:p>
        </p:txBody>
      </p:sp>
      <p:sp>
        <p:nvSpPr>
          <p:cNvPr id="9" name="Textplatzhalter 9"/>
          <p:cNvSpPr>
            <a:spLocks noGrp="1"/>
          </p:cNvSpPr>
          <p:nvPr>
            <p:ph type="body" sz="quarter" idx="13" hasCustomPrompt="1"/>
          </p:nvPr>
        </p:nvSpPr>
        <p:spPr>
          <a:xfrm>
            <a:off x="339282" y="4539885"/>
            <a:ext cx="2955972" cy="249813"/>
          </a:xfrm>
          <a:prstGeom prst="rect">
            <a:avLst/>
          </a:prstGeom>
        </p:spPr>
        <p:txBody>
          <a:bodyPr vert="horz"/>
          <a:lstStyle>
            <a:lvl1pPr marL="0" indent="0">
              <a:lnSpc>
                <a:spcPct val="100000"/>
              </a:lnSpc>
              <a:buNone/>
              <a:defRPr sz="1000" b="0">
                <a:solidFill>
                  <a:srgbClr val="003F75"/>
                </a:solidFill>
                <a:latin typeface="Arial Black" panose="020B0A04020102020204" pitchFamily="34" charset="0"/>
                <a:cs typeface="Arial"/>
              </a:defRPr>
            </a:lvl1pPr>
            <a:lvl2pPr marL="342900" indent="0">
              <a:buNone/>
              <a:defRPr sz="1875">
                <a:latin typeface="Arial"/>
                <a:cs typeface="Arial"/>
              </a:defRPr>
            </a:lvl2pPr>
            <a:lvl3pPr marL="685800" indent="0">
              <a:buNone/>
              <a:defRPr sz="1875">
                <a:latin typeface="Arial"/>
                <a:cs typeface="Arial"/>
              </a:defRPr>
            </a:lvl3pPr>
            <a:lvl4pPr marL="1028700" indent="0">
              <a:buNone/>
              <a:defRPr sz="1875">
                <a:latin typeface="Arial"/>
                <a:cs typeface="Arial"/>
              </a:defRPr>
            </a:lvl4pPr>
            <a:lvl5pPr marL="1371600" indent="0">
              <a:buNone/>
              <a:defRPr sz="1875">
                <a:latin typeface="Arial"/>
                <a:cs typeface="Arial"/>
              </a:defRPr>
            </a:lvl5pPr>
          </a:lstStyle>
          <a:p>
            <a:pPr lvl="0"/>
            <a:r>
              <a:rPr lang="de-DE" dirty="0"/>
              <a:t>Autor</a:t>
            </a:r>
          </a:p>
        </p:txBody>
      </p:sp>
      <p:sp>
        <p:nvSpPr>
          <p:cNvPr id="11" name="Textplatzhalter 3"/>
          <p:cNvSpPr>
            <a:spLocks noGrp="1"/>
          </p:cNvSpPr>
          <p:nvPr>
            <p:ph type="body" sz="quarter" idx="11" hasCustomPrompt="1"/>
          </p:nvPr>
        </p:nvSpPr>
        <p:spPr>
          <a:xfrm>
            <a:off x="338147" y="3256052"/>
            <a:ext cx="6170603" cy="417452"/>
          </a:xfrm>
          <a:prstGeom prst="rect">
            <a:avLst/>
          </a:prstGeom>
        </p:spPr>
        <p:txBody>
          <a:bodyPr vert="horz"/>
          <a:lstStyle>
            <a:lvl1pPr marL="0" indent="0">
              <a:lnSpc>
                <a:spcPts val="2600"/>
              </a:lnSpc>
              <a:spcBef>
                <a:spcPts val="0"/>
              </a:spcBef>
              <a:buNone/>
              <a:defRPr sz="2000" baseline="0">
                <a:solidFill>
                  <a:srgbClr val="003F75"/>
                </a:solidFill>
                <a:latin typeface="Arial Black"/>
                <a:cs typeface="Arial Black"/>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Titel der Präsentation, </a:t>
            </a:r>
            <a:br>
              <a:rPr lang="de-DE" dirty="0"/>
            </a:br>
            <a:r>
              <a:rPr lang="de-DE" dirty="0"/>
              <a:t>der zwei Zeilen lang sein kann</a:t>
            </a:r>
          </a:p>
        </p:txBody>
      </p:sp>
      <p:sp>
        <p:nvSpPr>
          <p:cNvPr id="12" name="Textplatzhalter 3"/>
          <p:cNvSpPr>
            <a:spLocks noGrp="1"/>
          </p:cNvSpPr>
          <p:nvPr>
            <p:ph type="body" sz="quarter" idx="15" hasCustomPrompt="1"/>
          </p:nvPr>
        </p:nvSpPr>
        <p:spPr>
          <a:xfrm>
            <a:off x="333318" y="3990471"/>
            <a:ext cx="6170603" cy="443270"/>
          </a:xfrm>
          <a:prstGeom prst="rect">
            <a:avLst/>
          </a:prstGeom>
        </p:spPr>
        <p:txBody>
          <a:bodyPr vert="horz"/>
          <a:lstStyle>
            <a:lvl1pPr marL="0" indent="0">
              <a:lnSpc>
                <a:spcPts val="2000"/>
              </a:lnSpc>
              <a:spcBef>
                <a:spcPts val="0"/>
              </a:spcBef>
              <a:buNone/>
              <a:defRPr sz="1600" baseline="0">
                <a:solidFill>
                  <a:srgbClr val="003F75"/>
                </a:solidFill>
                <a:latin typeface="Arial" panose="020B0604020202020204" pitchFamily="34" charset="0"/>
                <a:cs typeface="Arial" panose="020B0604020202020204" pitchFamily="34" charset="0"/>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Untertitel</a:t>
            </a:r>
          </a:p>
        </p:txBody>
      </p:sp>
    </p:spTree>
    <p:extLst>
      <p:ext uri="{BB962C8B-B14F-4D97-AF65-F5344CB8AC3E}">
        <p14:creationId xmlns:p14="http://schemas.microsoft.com/office/powerpoint/2010/main" val="1719842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chlussfolie_Fakultät">
    <p:spTree>
      <p:nvGrpSpPr>
        <p:cNvPr id="1" name=""/>
        <p:cNvGrpSpPr/>
        <p:nvPr/>
      </p:nvGrpSpPr>
      <p:grpSpPr>
        <a:xfrm>
          <a:off x="0" y="0"/>
          <a:ext cx="0" cy="0"/>
          <a:chOff x="0" y="0"/>
          <a:chExt cx="0" cy="0"/>
        </a:xfrm>
      </p:grpSpPr>
      <p:sp>
        <p:nvSpPr>
          <p:cNvPr id="4" name="Textplatzhalter 3"/>
          <p:cNvSpPr>
            <a:spLocks noGrp="1"/>
          </p:cNvSpPr>
          <p:nvPr>
            <p:ph type="body" sz="quarter" idx="11" hasCustomPrompt="1"/>
          </p:nvPr>
        </p:nvSpPr>
        <p:spPr>
          <a:xfrm>
            <a:off x="344497" y="2184435"/>
            <a:ext cx="6170603" cy="662510"/>
          </a:xfrm>
          <a:prstGeom prst="rect">
            <a:avLst/>
          </a:prstGeom>
        </p:spPr>
        <p:txBody>
          <a:bodyPr vert="horz"/>
          <a:lstStyle>
            <a:lvl1pPr marL="0" indent="0">
              <a:lnSpc>
                <a:spcPct val="100000"/>
              </a:lnSpc>
              <a:buNone/>
              <a:defRPr sz="2200" baseline="0">
                <a:solidFill>
                  <a:srgbClr val="003F75"/>
                </a:solidFill>
                <a:latin typeface="Arial Black"/>
                <a:cs typeface="Arial Black"/>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Vielen Dank für Ihre Aufmerksamkeit</a:t>
            </a:r>
          </a:p>
        </p:txBody>
      </p:sp>
      <p:sp>
        <p:nvSpPr>
          <p:cNvPr id="5" name="Textplatzhalter 9"/>
          <p:cNvSpPr>
            <a:spLocks noGrp="1"/>
          </p:cNvSpPr>
          <p:nvPr>
            <p:ph type="body" sz="quarter" idx="15" hasCustomPrompt="1"/>
          </p:nvPr>
        </p:nvSpPr>
        <p:spPr>
          <a:xfrm>
            <a:off x="344499" y="3148013"/>
            <a:ext cx="6165839" cy="662969"/>
          </a:xfrm>
          <a:prstGeom prst="rect">
            <a:avLst/>
          </a:prstGeom>
        </p:spPr>
        <p:txBody>
          <a:bodyPr vert="horz"/>
          <a:lstStyle>
            <a:lvl1pPr marL="0" indent="0">
              <a:lnSpc>
                <a:spcPct val="100000"/>
              </a:lnSpc>
              <a:buNone/>
              <a:defRPr sz="1200">
                <a:solidFill>
                  <a:srgbClr val="003F75"/>
                </a:solidFill>
                <a:latin typeface="Arial Black" panose="020B0A04020102020204" pitchFamily="34" charset="0"/>
                <a:cs typeface="Arial"/>
              </a:defRPr>
            </a:lvl1pPr>
            <a:lvl2pPr marL="342900" indent="0">
              <a:buNone/>
              <a:defRPr sz="1875">
                <a:latin typeface="Arial"/>
                <a:cs typeface="Arial"/>
              </a:defRPr>
            </a:lvl2pPr>
            <a:lvl3pPr marL="685800" indent="0">
              <a:buNone/>
              <a:defRPr sz="1875">
                <a:latin typeface="Arial"/>
                <a:cs typeface="Arial"/>
              </a:defRPr>
            </a:lvl3pPr>
            <a:lvl4pPr marL="1028700" indent="0">
              <a:buNone/>
              <a:defRPr sz="1875">
                <a:latin typeface="Arial"/>
                <a:cs typeface="Arial"/>
              </a:defRPr>
            </a:lvl4pPr>
            <a:lvl5pPr marL="1371600" indent="0">
              <a:buNone/>
              <a:defRPr sz="1875">
                <a:latin typeface="Arial"/>
                <a:cs typeface="Arial"/>
              </a:defRPr>
            </a:lvl5pPr>
          </a:lstStyle>
          <a:p>
            <a:pPr lvl="0"/>
            <a:r>
              <a:rPr lang="de-DE" dirty="0"/>
              <a:t>Autor</a:t>
            </a:r>
          </a:p>
        </p:txBody>
      </p:sp>
    </p:spTree>
    <p:extLst>
      <p:ext uri="{BB962C8B-B14F-4D97-AF65-F5344CB8AC3E}">
        <p14:creationId xmlns:p14="http://schemas.microsoft.com/office/powerpoint/2010/main" val="4139056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5C683F-376A-41D2-A910-7DF5A30F47EF}"/>
              </a:ext>
            </a:extLst>
          </p:cNvPr>
          <p:cNvSpPr>
            <a:spLocks noGrp="1"/>
          </p:cNvSpPr>
          <p:nvPr>
            <p:ph type="ctrTitle"/>
          </p:nvPr>
        </p:nvSpPr>
        <p:spPr>
          <a:xfrm>
            <a:off x="857250" y="841375"/>
            <a:ext cx="5143500" cy="17907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ED9D14CB-E367-4F56-9CD1-9EBF6195F555}"/>
              </a:ext>
            </a:extLst>
          </p:cNvPr>
          <p:cNvSpPr>
            <a:spLocks noGrp="1"/>
          </p:cNvSpPr>
          <p:nvPr>
            <p:ph type="subTitle" idx="1"/>
          </p:nvPr>
        </p:nvSpPr>
        <p:spPr>
          <a:xfrm>
            <a:off x="857250" y="2701925"/>
            <a:ext cx="51435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44EB7423-3A67-4F47-9EDE-4311994EE8EF}"/>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5" name="Fußzeilenplatzhalter 4">
            <a:extLst>
              <a:ext uri="{FF2B5EF4-FFF2-40B4-BE49-F238E27FC236}">
                <a16:creationId xmlns:a16="http://schemas.microsoft.com/office/drawing/2014/main" id="{0A3497E2-7388-4E67-B113-099A1254E42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5E61954-2587-47E6-906A-3116C851BBF1}"/>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3452831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A37B27-F6C8-41A1-908C-B184068D963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CD603F4-809D-4A19-AA0C-5EA14A8E8BE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83E395E-F5C9-4BB3-80F6-EDC1230D756E}"/>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5" name="Fußzeilenplatzhalter 4">
            <a:extLst>
              <a:ext uri="{FF2B5EF4-FFF2-40B4-BE49-F238E27FC236}">
                <a16:creationId xmlns:a16="http://schemas.microsoft.com/office/drawing/2014/main" id="{0BF65A4A-9BD0-4FBF-8818-E35A307409D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DE7C420-F054-4A80-873A-9CDB1D89C1CC}"/>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20181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8ACE35-320C-47F6-BF2A-8E1BE4227C83}"/>
              </a:ext>
            </a:extLst>
          </p:cNvPr>
          <p:cNvSpPr>
            <a:spLocks noGrp="1"/>
          </p:cNvSpPr>
          <p:nvPr>
            <p:ph type="title"/>
          </p:nvPr>
        </p:nvSpPr>
        <p:spPr>
          <a:xfrm>
            <a:off x="468313" y="1282700"/>
            <a:ext cx="5915025" cy="2139950"/>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99CBFBC0-0AD8-4D5B-BF36-85DACD3BD2E8}"/>
              </a:ext>
            </a:extLst>
          </p:cNvPr>
          <p:cNvSpPr>
            <a:spLocks noGrp="1"/>
          </p:cNvSpPr>
          <p:nvPr>
            <p:ph type="body" idx="1"/>
          </p:nvPr>
        </p:nvSpPr>
        <p:spPr>
          <a:xfrm>
            <a:off x="468313" y="3441700"/>
            <a:ext cx="5915025"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356E54B-C1BE-40BC-99AE-9F51C3AE72C2}"/>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5" name="Fußzeilenplatzhalter 4">
            <a:extLst>
              <a:ext uri="{FF2B5EF4-FFF2-40B4-BE49-F238E27FC236}">
                <a16:creationId xmlns:a16="http://schemas.microsoft.com/office/drawing/2014/main" id="{38D72E90-42AC-4FA3-9780-C820CE40F48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C5DD080-6846-429D-8A24-F4DC345B090F}"/>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3904562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C28D09-4ED0-4F92-ACD5-E10135B85FF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4698E4C-95BD-4194-9E6C-D502C166071D}"/>
              </a:ext>
            </a:extLst>
          </p:cNvPr>
          <p:cNvSpPr>
            <a:spLocks noGrp="1"/>
          </p:cNvSpPr>
          <p:nvPr>
            <p:ph sz="half" idx="1"/>
          </p:nvPr>
        </p:nvSpPr>
        <p:spPr>
          <a:xfrm>
            <a:off x="471488" y="1370013"/>
            <a:ext cx="2881312" cy="32623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908B986-804D-4A52-9824-CC62284196CE}"/>
              </a:ext>
            </a:extLst>
          </p:cNvPr>
          <p:cNvSpPr>
            <a:spLocks noGrp="1"/>
          </p:cNvSpPr>
          <p:nvPr>
            <p:ph sz="half" idx="2"/>
          </p:nvPr>
        </p:nvSpPr>
        <p:spPr>
          <a:xfrm>
            <a:off x="3505200" y="1370013"/>
            <a:ext cx="2881313" cy="32623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CE234860-A12E-4C79-AE35-BF784C3CDEBD}"/>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6" name="Fußzeilenplatzhalter 5">
            <a:extLst>
              <a:ext uri="{FF2B5EF4-FFF2-40B4-BE49-F238E27FC236}">
                <a16:creationId xmlns:a16="http://schemas.microsoft.com/office/drawing/2014/main" id="{BEDB28B5-E045-404C-BA16-E9DA2F0175E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F62D702-2753-49E7-B0CF-99CED0930DFB}"/>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10919231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018DE6-E7C4-491E-80CA-5721C28AA503}"/>
              </a:ext>
            </a:extLst>
          </p:cNvPr>
          <p:cNvSpPr>
            <a:spLocks noGrp="1"/>
          </p:cNvSpPr>
          <p:nvPr>
            <p:ph type="title"/>
          </p:nvPr>
        </p:nvSpPr>
        <p:spPr>
          <a:xfrm>
            <a:off x="473075" y="274638"/>
            <a:ext cx="5915025" cy="993775"/>
          </a:xfrm>
        </p:spPr>
        <p:txBody>
          <a:bodyPr/>
          <a:lstStyle/>
          <a:p>
            <a:r>
              <a:rPr lang="de-DE"/>
              <a:t>Mastertitelformat bearbeiten</a:t>
            </a:r>
          </a:p>
        </p:txBody>
      </p:sp>
      <p:sp>
        <p:nvSpPr>
          <p:cNvPr id="3" name="Textplatzhalter 2">
            <a:extLst>
              <a:ext uri="{FF2B5EF4-FFF2-40B4-BE49-F238E27FC236}">
                <a16:creationId xmlns:a16="http://schemas.microsoft.com/office/drawing/2014/main" id="{1852EEBC-9B6B-4A75-B880-00D8AC550D57}"/>
              </a:ext>
            </a:extLst>
          </p:cNvPr>
          <p:cNvSpPr>
            <a:spLocks noGrp="1"/>
          </p:cNvSpPr>
          <p:nvPr>
            <p:ph type="body" idx="1"/>
          </p:nvPr>
        </p:nvSpPr>
        <p:spPr>
          <a:xfrm>
            <a:off x="473075" y="1260475"/>
            <a:ext cx="2900363"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DEC5A1-ADCE-423C-A9ED-0EB80ED7DE7F}"/>
              </a:ext>
            </a:extLst>
          </p:cNvPr>
          <p:cNvSpPr>
            <a:spLocks noGrp="1"/>
          </p:cNvSpPr>
          <p:nvPr>
            <p:ph sz="half" idx="2"/>
          </p:nvPr>
        </p:nvSpPr>
        <p:spPr>
          <a:xfrm>
            <a:off x="473075" y="1879600"/>
            <a:ext cx="2900363" cy="276225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06671BE3-6520-4C2B-AA89-06B19C78DD1B}"/>
              </a:ext>
            </a:extLst>
          </p:cNvPr>
          <p:cNvSpPr>
            <a:spLocks noGrp="1"/>
          </p:cNvSpPr>
          <p:nvPr>
            <p:ph type="body" sz="quarter" idx="3"/>
          </p:nvPr>
        </p:nvSpPr>
        <p:spPr>
          <a:xfrm>
            <a:off x="3471863" y="1260475"/>
            <a:ext cx="29162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39B9C28-52D9-4CF4-A3FE-855C35AD40B8}"/>
              </a:ext>
            </a:extLst>
          </p:cNvPr>
          <p:cNvSpPr>
            <a:spLocks noGrp="1"/>
          </p:cNvSpPr>
          <p:nvPr>
            <p:ph sz="quarter" idx="4"/>
          </p:nvPr>
        </p:nvSpPr>
        <p:spPr>
          <a:xfrm>
            <a:off x="3471863" y="1879600"/>
            <a:ext cx="2916237" cy="276225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D52988C-1FD9-4864-BBF6-B4BCF5458CF2}"/>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8" name="Fußzeilenplatzhalter 7">
            <a:extLst>
              <a:ext uri="{FF2B5EF4-FFF2-40B4-BE49-F238E27FC236}">
                <a16:creationId xmlns:a16="http://schemas.microsoft.com/office/drawing/2014/main" id="{85A5D70B-63DB-48D7-A5F4-56AAAD60857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2A9BABC7-4CDA-4FD5-BD20-8EEFD91198A3}"/>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21856913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5BDE5E-A9B1-4225-A1F3-A1C83384689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7C69C0E-0175-4C96-B694-16E218166A38}"/>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4" name="Fußzeilenplatzhalter 3">
            <a:extLst>
              <a:ext uri="{FF2B5EF4-FFF2-40B4-BE49-F238E27FC236}">
                <a16:creationId xmlns:a16="http://schemas.microsoft.com/office/drawing/2014/main" id="{22AC1D1C-9C69-4F75-AA35-899AEDF6B9F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2B4B5009-90F3-44C4-84C3-928CAC44835C}"/>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30898782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EC09226-2D00-47CA-8383-5B40610C2761}"/>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3" name="Fußzeilenplatzhalter 2">
            <a:extLst>
              <a:ext uri="{FF2B5EF4-FFF2-40B4-BE49-F238E27FC236}">
                <a16:creationId xmlns:a16="http://schemas.microsoft.com/office/drawing/2014/main" id="{CB8716BE-8BE7-490A-825E-209696407C59}"/>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FF15614-EFD0-4460-8F15-18D24F57454F}"/>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2594859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_Blau_Signet">
    <p:spTree>
      <p:nvGrpSpPr>
        <p:cNvPr id="1" name=""/>
        <p:cNvGrpSpPr/>
        <p:nvPr/>
      </p:nvGrpSpPr>
      <p:grpSpPr>
        <a:xfrm>
          <a:off x="0" y="0"/>
          <a:ext cx="0" cy="0"/>
          <a:chOff x="0" y="0"/>
          <a:chExt cx="0" cy="0"/>
        </a:xfrm>
      </p:grpSpPr>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42799" y="358021"/>
            <a:ext cx="1092619" cy="454436"/>
          </a:xfrm>
          <a:prstGeom prst="rect">
            <a:avLst/>
          </a:prstGeom>
        </p:spPr>
      </p:pic>
    </p:spTree>
    <p:extLst>
      <p:ext uri="{BB962C8B-B14F-4D97-AF65-F5344CB8AC3E}">
        <p14:creationId xmlns:p14="http://schemas.microsoft.com/office/powerpoint/2010/main" val="15361310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89768A-BCC6-4F4F-A865-362E5CAF9951}"/>
              </a:ext>
            </a:extLst>
          </p:cNvPr>
          <p:cNvSpPr>
            <a:spLocks noGrp="1"/>
          </p:cNvSpPr>
          <p:nvPr>
            <p:ph type="title"/>
          </p:nvPr>
        </p:nvSpPr>
        <p:spPr>
          <a:xfrm>
            <a:off x="473075" y="342900"/>
            <a:ext cx="2211388" cy="120015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44C7EFD-DF7D-4B30-8654-332BC7F71386}"/>
              </a:ext>
            </a:extLst>
          </p:cNvPr>
          <p:cNvSpPr>
            <a:spLocks noGrp="1"/>
          </p:cNvSpPr>
          <p:nvPr>
            <p:ph idx="1"/>
          </p:nvPr>
        </p:nvSpPr>
        <p:spPr>
          <a:xfrm>
            <a:off x="2916238" y="741363"/>
            <a:ext cx="3471862"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EB6FBD5-6C40-4FB3-B52F-5CD477C82733}"/>
              </a:ext>
            </a:extLst>
          </p:cNvPr>
          <p:cNvSpPr>
            <a:spLocks noGrp="1"/>
          </p:cNvSpPr>
          <p:nvPr>
            <p:ph type="body" sz="half" idx="2"/>
          </p:nvPr>
        </p:nvSpPr>
        <p:spPr>
          <a:xfrm>
            <a:off x="473075" y="1543050"/>
            <a:ext cx="2211388"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5A7D64B-BA42-40F2-ACC2-CE4B1816B527}"/>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6" name="Fußzeilenplatzhalter 5">
            <a:extLst>
              <a:ext uri="{FF2B5EF4-FFF2-40B4-BE49-F238E27FC236}">
                <a16:creationId xmlns:a16="http://schemas.microsoft.com/office/drawing/2014/main" id="{956490C1-F777-4EF9-9474-F3AAE320DC8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96F04E8-D024-4290-937C-75010EC042A4}"/>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12747321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853D88-70BA-472D-963A-953D92029996}"/>
              </a:ext>
            </a:extLst>
          </p:cNvPr>
          <p:cNvSpPr>
            <a:spLocks noGrp="1"/>
          </p:cNvSpPr>
          <p:nvPr>
            <p:ph type="title"/>
          </p:nvPr>
        </p:nvSpPr>
        <p:spPr>
          <a:xfrm>
            <a:off x="473075" y="342900"/>
            <a:ext cx="2211388" cy="120015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07D330FB-1E32-4BE1-A771-0CE2CDE62F57}"/>
              </a:ext>
            </a:extLst>
          </p:cNvPr>
          <p:cNvSpPr>
            <a:spLocks noGrp="1"/>
          </p:cNvSpPr>
          <p:nvPr>
            <p:ph type="pic" idx="1"/>
          </p:nvPr>
        </p:nvSpPr>
        <p:spPr>
          <a:xfrm>
            <a:off x="2916238" y="741363"/>
            <a:ext cx="3471862"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5B610EAB-3C95-45BE-9F6B-21CBFB2A549C}"/>
              </a:ext>
            </a:extLst>
          </p:cNvPr>
          <p:cNvSpPr>
            <a:spLocks noGrp="1"/>
          </p:cNvSpPr>
          <p:nvPr>
            <p:ph type="body" sz="half" idx="2"/>
          </p:nvPr>
        </p:nvSpPr>
        <p:spPr>
          <a:xfrm>
            <a:off x="473075" y="1543050"/>
            <a:ext cx="2211388"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8343064-D393-453B-ABAD-CFFD4373CDAA}"/>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6" name="Fußzeilenplatzhalter 5">
            <a:extLst>
              <a:ext uri="{FF2B5EF4-FFF2-40B4-BE49-F238E27FC236}">
                <a16:creationId xmlns:a16="http://schemas.microsoft.com/office/drawing/2014/main" id="{BD0D610A-1C57-4F04-AED2-BFBC7313293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D4B56B9-1310-4FE9-BB53-9727AD3C9056}"/>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656034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C69FA5-BC9A-4EA9-81AA-1E0A662D3AE7}"/>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0FC830D-155F-4361-AD44-E19603D7713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E0F57B2-7108-4712-B8BD-98E0E8FC8B73}"/>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5" name="Fußzeilenplatzhalter 4">
            <a:extLst>
              <a:ext uri="{FF2B5EF4-FFF2-40B4-BE49-F238E27FC236}">
                <a16:creationId xmlns:a16="http://schemas.microsoft.com/office/drawing/2014/main" id="{0819999A-C842-442E-8B30-213BB610673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FD4881D-022E-4676-A782-21BC1C7CA6CF}"/>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13541700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28895CE-3919-4B4C-B257-5708B5CBF8CC}"/>
              </a:ext>
            </a:extLst>
          </p:cNvPr>
          <p:cNvSpPr>
            <a:spLocks noGrp="1"/>
          </p:cNvSpPr>
          <p:nvPr>
            <p:ph type="title" orient="vert"/>
          </p:nvPr>
        </p:nvSpPr>
        <p:spPr>
          <a:xfrm>
            <a:off x="4908550" y="274638"/>
            <a:ext cx="1477963" cy="4357687"/>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8B69FA0-4183-43E5-AAFA-3C729F43D2AD}"/>
              </a:ext>
            </a:extLst>
          </p:cNvPr>
          <p:cNvSpPr>
            <a:spLocks noGrp="1"/>
          </p:cNvSpPr>
          <p:nvPr>
            <p:ph type="body" orient="vert" idx="1"/>
          </p:nvPr>
        </p:nvSpPr>
        <p:spPr>
          <a:xfrm>
            <a:off x="471488" y="274638"/>
            <a:ext cx="4284662" cy="435768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2F4255-AD1E-441F-893D-7CC1281272D2}"/>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5" name="Fußzeilenplatzhalter 4">
            <a:extLst>
              <a:ext uri="{FF2B5EF4-FFF2-40B4-BE49-F238E27FC236}">
                <a16:creationId xmlns:a16="http://schemas.microsoft.com/office/drawing/2014/main" id="{61EC3F36-906A-4A6E-8971-2BA9688B946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8325CF7-C5A6-4394-9925-EB2D9C0557F5}"/>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14236599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A85709-05F0-452F-8F5C-819E49E5809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D9798CC-6DDF-4E25-84ED-09F00E914439}"/>
              </a:ext>
            </a:extLst>
          </p:cNvPr>
          <p:cNvSpPr>
            <a:spLocks noGrp="1"/>
          </p:cNvSpPr>
          <p:nvPr>
            <p:ph type="dt" sz="half" idx="10"/>
          </p:nvPr>
        </p:nvSpPr>
        <p:spPr/>
        <p:txBody>
          <a:bodyPr/>
          <a:lstStyle/>
          <a:p>
            <a:fld id="{3F451CED-A753-44AF-86BE-58B43DB16A77}" type="datetimeFigureOut">
              <a:rPr lang="de-DE" smtClean="0"/>
              <a:t>24.06.2019</a:t>
            </a:fld>
            <a:endParaRPr lang="de-DE"/>
          </a:p>
        </p:txBody>
      </p:sp>
      <p:sp>
        <p:nvSpPr>
          <p:cNvPr id="4" name="Fußzeilenplatzhalter 3">
            <a:extLst>
              <a:ext uri="{FF2B5EF4-FFF2-40B4-BE49-F238E27FC236}">
                <a16:creationId xmlns:a16="http://schemas.microsoft.com/office/drawing/2014/main" id="{A98CD1BD-222B-4195-8D20-F7283F8AEEE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F3D2FB0-E7B4-4391-8D8A-2FC36E9C6C3F}"/>
              </a:ext>
            </a:extLst>
          </p:cNvPr>
          <p:cNvSpPr>
            <a:spLocks noGrp="1"/>
          </p:cNvSpPr>
          <p:nvPr>
            <p:ph type="sldNum" sz="quarter" idx="12"/>
          </p:nvPr>
        </p:nvSpPr>
        <p:spPr/>
        <p:txBody>
          <a:bodyPr/>
          <a:lstStyle/>
          <a:p>
            <a:fld id="{CBD8BE78-1D6F-4CC8-B0DB-6CAE1FF91B67}" type="slidenum">
              <a:rPr lang="de-DE" smtClean="0"/>
              <a:t>‹Nr.›</a:t>
            </a:fld>
            <a:endParaRPr lang="de-DE"/>
          </a:p>
        </p:txBody>
      </p:sp>
    </p:spTree>
    <p:extLst>
      <p:ext uri="{BB962C8B-B14F-4D97-AF65-F5344CB8AC3E}">
        <p14:creationId xmlns:p14="http://schemas.microsoft.com/office/powerpoint/2010/main" val="4665800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nhaltsverzeichnis_Zwei_Spalten">
    <p:spTree>
      <p:nvGrpSpPr>
        <p:cNvPr id="1" name=""/>
        <p:cNvGrpSpPr/>
        <p:nvPr/>
      </p:nvGrpSpPr>
      <p:grpSpPr>
        <a:xfrm>
          <a:off x="0" y="0"/>
          <a:ext cx="0" cy="0"/>
          <a:chOff x="0" y="0"/>
          <a:chExt cx="0" cy="0"/>
        </a:xfrm>
      </p:grpSpPr>
      <p:sp>
        <p:nvSpPr>
          <p:cNvPr id="3" name="Textplatzhalter 6"/>
          <p:cNvSpPr>
            <a:spLocks noGrp="1"/>
          </p:cNvSpPr>
          <p:nvPr>
            <p:ph type="body" sz="quarter" idx="10" hasCustomPrompt="1"/>
          </p:nvPr>
        </p:nvSpPr>
        <p:spPr>
          <a:xfrm>
            <a:off x="363547" y="309396"/>
            <a:ext cx="6170603" cy="429460"/>
          </a:xfrm>
          <a:prstGeom prst="rect">
            <a:avLst/>
          </a:prstGeom>
        </p:spPr>
        <p:txBody>
          <a:bodyPr vert="horz"/>
          <a:lstStyle>
            <a:lvl1pPr marL="0" indent="0">
              <a:lnSpc>
                <a:spcPct val="100000"/>
              </a:lnSpc>
              <a:buNone/>
              <a:defRPr sz="165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Inhaltsverzeichnis</a:t>
            </a:r>
          </a:p>
        </p:txBody>
      </p:sp>
      <p:sp>
        <p:nvSpPr>
          <p:cNvPr id="4" name="Textplatzhalter 9"/>
          <p:cNvSpPr>
            <a:spLocks noGrp="1"/>
          </p:cNvSpPr>
          <p:nvPr>
            <p:ph type="body" sz="quarter" idx="11" hasCustomPrompt="1"/>
          </p:nvPr>
        </p:nvSpPr>
        <p:spPr>
          <a:xfrm>
            <a:off x="363547" y="808038"/>
            <a:ext cx="6165841" cy="3708400"/>
          </a:xfrm>
          <a:prstGeom prst="rect">
            <a:avLst/>
          </a:prstGeom>
        </p:spPr>
        <p:txBody>
          <a:bodyPr vert="horz" numCol="2" spcCol="216000"/>
          <a:lstStyle>
            <a:lvl1pPr marL="342900" marR="0" indent="-342900" algn="l" defTabSz="685800" rtl="0" eaLnBrk="1" fontAlgn="auto" latinLnBrk="0" hangingPunct="1">
              <a:lnSpc>
                <a:spcPct val="114000"/>
              </a:lnSpc>
              <a:spcBef>
                <a:spcPts val="750"/>
              </a:spcBef>
              <a:spcAft>
                <a:spcPts val="0"/>
              </a:spcAft>
              <a:buClrTx/>
              <a:buSzTx/>
              <a:buFont typeface="Arial" panose="020B0604020202020204" pitchFamily="34" charset="0"/>
              <a:buAutoNum type="arabicPeriod"/>
              <a:tabLst/>
              <a:defRPr sz="1400" b="1">
                <a:solidFill>
                  <a:srgbClr val="003F75"/>
                </a:solidFill>
                <a:latin typeface="+mn-lt"/>
                <a:cs typeface="Arial"/>
              </a:defRPr>
            </a:lvl1pPr>
            <a:lvl2pPr marL="600075" indent="-257175">
              <a:lnSpc>
                <a:spcPct val="113000"/>
              </a:lnSpc>
              <a:buClr>
                <a:srgbClr val="003F75"/>
              </a:buClr>
              <a:buFont typeface="+mj-lt"/>
              <a:buAutoNum type="arabicPeriod"/>
              <a:defRPr sz="1400" baseline="0">
                <a:solidFill>
                  <a:srgbClr val="003F75"/>
                </a:solidFill>
                <a:latin typeface="Arial"/>
                <a:cs typeface="Arial"/>
              </a:defRPr>
            </a:lvl2pPr>
            <a:lvl3pPr marL="685800" indent="0">
              <a:lnSpc>
                <a:spcPct val="100000"/>
              </a:lnSpc>
              <a:buNone/>
              <a:defRPr sz="1350">
                <a:latin typeface="Arial"/>
                <a:cs typeface="Arial"/>
              </a:defRPr>
            </a:lvl3pPr>
            <a:lvl4pPr marL="1028700" indent="0">
              <a:lnSpc>
                <a:spcPct val="100000"/>
              </a:lnSpc>
              <a:buNone/>
              <a:defRPr sz="1350">
                <a:latin typeface="Arial"/>
                <a:cs typeface="Arial"/>
              </a:defRPr>
            </a:lvl4pPr>
            <a:lvl5pPr marL="1371600" indent="0">
              <a:lnSpc>
                <a:spcPct val="100000"/>
              </a:lnSpc>
              <a:buNone/>
              <a:defRPr sz="1350">
                <a:latin typeface="Arial"/>
                <a:cs typeface="Arial"/>
              </a:defRPr>
            </a:lvl5pPr>
          </a:lstStyle>
          <a:p>
            <a:pPr lvl="0"/>
            <a:r>
              <a:rPr lang="de-DE" noProof="0" dirty="0"/>
              <a:t>Thema</a:t>
            </a:r>
          </a:p>
          <a:p>
            <a:pPr lvl="0"/>
            <a:r>
              <a:rPr lang="de-DE" noProof="0" dirty="0"/>
              <a:t>Thema</a:t>
            </a:r>
          </a:p>
          <a:p>
            <a:pPr lvl="1"/>
            <a:r>
              <a:rPr lang="de-DE" noProof="0" dirty="0"/>
              <a:t>Thema</a:t>
            </a:r>
          </a:p>
          <a:p>
            <a:pPr lvl="1"/>
            <a:r>
              <a:rPr lang="de-DE" noProof="0" dirty="0"/>
              <a:t>Thema</a:t>
            </a:r>
          </a:p>
          <a:p>
            <a:pPr lvl="0"/>
            <a:r>
              <a:rPr lang="de-DE" noProof="0" dirty="0"/>
              <a:t>Thema</a:t>
            </a:r>
          </a:p>
          <a:p>
            <a:pPr lvl="0"/>
            <a:r>
              <a:rPr lang="de-DE" noProof="0" dirty="0"/>
              <a:t>Thema</a:t>
            </a:r>
          </a:p>
        </p:txBody>
      </p:sp>
      <p:sp>
        <p:nvSpPr>
          <p:cNvPr id="10" name="Textfeld 9"/>
          <p:cNvSpPr txBox="1"/>
          <p:nvPr userDrawn="1"/>
        </p:nvSpPr>
        <p:spPr>
          <a:xfrm>
            <a:off x="6181725" y="4644378"/>
            <a:ext cx="347663" cy="103875"/>
          </a:xfrm>
          <a:prstGeom prst="rect">
            <a:avLst/>
          </a:prstGeom>
          <a:noFill/>
        </p:spPr>
        <p:txBody>
          <a:bodyPr wrap="square" lIns="0" tIns="0" rIns="0" bIns="0" rtlCol="0">
            <a:spAutoFit/>
          </a:bodyPr>
          <a:lstStyle/>
          <a:p>
            <a:pPr algn="r"/>
            <a:fld id="{74C4B046-2211-E040-A09E-BD75B503FAD9}" type="slidenum">
              <a:rPr lang="de-DE" sz="675" smtClean="0">
                <a:solidFill>
                  <a:srgbClr val="003F75"/>
                </a:solidFill>
                <a:latin typeface="Arial Black"/>
                <a:cs typeface="Arial Black"/>
              </a:rPr>
              <a:pPr algn="r"/>
              <a:t>‹Nr.›</a:t>
            </a:fld>
            <a:endParaRPr lang="de-DE" sz="675" dirty="0">
              <a:solidFill>
                <a:srgbClr val="003F75"/>
              </a:solidFill>
              <a:latin typeface="Arial Black"/>
              <a:cs typeface="Arial Black"/>
            </a:endParaRPr>
          </a:p>
        </p:txBody>
      </p:sp>
      <p:sp>
        <p:nvSpPr>
          <p:cNvPr id="11" name="Textfeld 10"/>
          <p:cNvSpPr txBox="1"/>
          <p:nvPr userDrawn="1"/>
        </p:nvSpPr>
        <p:spPr>
          <a:xfrm>
            <a:off x="6181725" y="4644378"/>
            <a:ext cx="347663" cy="103875"/>
          </a:xfrm>
          <a:prstGeom prst="rect">
            <a:avLst/>
          </a:prstGeom>
          <a:noFill/>
        </p:spPr>
        <p:txBody>
          <a:bodyPr wrap="square" lIns="0" tIns="0" rIns="0" bIns="0" rtlCol="0">
            <a:spAutoFit/>
          </a:bodyPr>
          <a:lstStyle/>
          <a:p>
            <a:pPr algn="r"/>
            <a:fld id="{74C4B046-2211-E040-A09E-BD75B503FAD9}" type="slidenum">
              <a:rPr lang="de-DE" sz="675" smtClean="0">
                <a:solidFill>
                  <a:srgbClr val="003F75"/>
                </a:solidFill>
                <a:latin typeface="Arial Black"/>
                <a:cs typeface="Arial Black"/>
              </a:rPr>
              <a:pPr algn="r"/>
              <a:t>‹Nr.›</a:t>
            </a:fld>
            <a:endParaRPr lang="de-DE" sz="675" dirty="0">
              <a:solidFill>
                <a:srgbClr val="003F75"/>
              </a:solidFill>
              <a:latin typeface="Arial Black"/>
              <a:cs typeface="Arial Black"/>
            </a:endParaRPr>
          </a:p>
        </p:txBody>
      </p:sp>
    </p:spTree>
    <p:extLst>
      <p:ext uri="{BB962C8B-B14F-4D97-AF65-F5344CB8AC3E}">
        <p14:creationId xmlns:p14="http://schemas.microsoft.com/office/powerpoint/2010/main" val="390462006"/>
      </p:ext>
    </p:extLst>
  </p:cSld>
  <p:clrMapOvr>
    <a:masterClrMapping/>
  </p:clrMapOvr>
  <p:extLst>
    <p:ext uri="{DCECCB84-F9BA-43D5-87BE-67443E8EF086}">
      <p15:sldGuideLst xmlns:p15="http://schemas.microsoft.com/office/powerpoint/2012/main">
        <p15:guide id="2" pos="272"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nhaltsfolie_1">
    <p:spTree>
      <p:nvGrpSpPr>
        <p:cNvPr id="1" name=""/>
        <p:cNvGrpSpPr/>
        <p:nvPr/>
      </p:nvGrpSpPr>
      <p:grpSpPr>
        <a:xfrm>
          <a:off x="0" y="0"/>
          <a:ext cx="0" cy="0"/>
          <a:chOff x="0" y="0"/>
          <a:chExt cx="0" cy="0"/>
        </a:xfrm>
      </p:grpSpPr>
      <p:sp>
        <p:nvSpPr>
          <p:cNvPr id="3" name="Textplatzhalter 6"/>
          <p:cNvSpPr>
            <a:spLocks noGrp="1"/>
          </p:cNvSpPr>
          <p:nvPr>
            <p:ph type="body" sz="quarter" idx="10" hasCustomPrompt="1"/>
          </p:nvPr>
        </p:nvSpPr>
        <p:spPr>
          <a:xfrm>
            <a:off x="363547" y="303213"/>
            <a:ext cx="6170603" cy="429460"/>
          </a:xfrm>
          <a:prstGeom prst="rect">
            <a:avLst/>
          </a:prstGeom>
        </p:spPr>
        <p:txBody>
          <a:bodyPr vert="horz"/>
          <a:lstStyle>
            <a:lvl1pPr marL="0" indent="0">
              <a:lnSpc>
                <a:spcPct val="100000"/>
              </a:lnSpc>
              <a:buNone/>
              <a:defRPr sz="165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Wörter sind Kombinationen</a:t>
            </a:r>
          </a:p>
        </p:txBody>
      </p:sp>
      <p:sp>
        <p:nvSpPr>
          <p:cNvPr id="11" name="Textfeld 10"/>
          <p:cNvSpPr txBox="1"/>
          <p:nvPr userDrawn="1"/>
        </p:nvSpPr>
        <p:spPr>
          <a:xfrm>
            <a:off x="6181725" y="4644378"/>
            <a:ext cx="347663" cy="103875"/>
          </a:xfrm>
          <a:prstGeom prst="rect">
            <a:avLst/>
          </a:prstGeom>
          <a:noFill/>
        </p:spPr>
        <p:txBody>
          <a:bodyPr wrap="square" lIns="0" tIns="0" rIns="0" bIns="0" rtlCol="0">
            <a:spAutoFit/>
          </a:bodyPr>
          <a:lstStyle/>
          <a:p>
            <a:pPr algn="r"/>
            <a:fld id="{74C4B046-2211-E040-A09E-BD75B503FAD9}" type="slidenum">
              <a:rPr lang="de-DE" sz="675" smtClean="0">
                <a:solidFill>
                  <a:srgbClr val="003F75"/>
                </a:solidFill>
                <a:latin typeface="Arial Black"/>
                <a:cs typeface="Arial Black"/>
              </a:rPr>
              <a:pPr algn="r"/>
              <a:t>‹Nr.›</a:t>
            </a:fld>
            <a:endParaRPr lang="de-DE" sz="675" dirty="0">
              <a:solidFill>
                <a:srgbClr val="003F75"/>
              </a:solidFill>
              <a:latin typeface="Arial Black"/>
              <a:cs typeface="Arial Black"/>
            </a:endParaRPr>
          </a:p>
        </p:txBody>
      </p:sp>
      <p:sp>
        <p:nvSpPr>
          <p:cNvPr id="13" name="Textplatzhalter 12"/>
          <p:cNvSpPr>
            <a:spLocks noGrp="1"/>
          </p:cNvSpPr>
          <p:nvPr>
            <p:ph type="body" sz="quarter" idx="13" hasCustomPrompt="1"/>
          </p:nvPr>
        </p:nvSpPr>
        <p:spPr>
          <a:xfrm>
            <a:off x="363546" y="808038"/>
            <a:ext cx="6170604" cy="3708400"/>
          </a:xfrm>
          <a:prstGeom prst="rect">
            <a:avLst/>
          </a:prstGeom>
        </p:spPr>
        <p:txBody>
          <a:bodyPr numCol="1" spcCol="0"/>
          <a:lstStyle>
            <a:lvl1pPr marL="0" marR="0" indent="0" algn="l" defTabSz="685800" rtl="0" eaLnBrk="1" fontAlgn="auto" latinLnBrk="0" hangingPunct="1">
              <a:lnSpc>
                <a:spcPct val="114000"/>
              </a:lnSpc>
              <a:spcBef>
                <a:spcPts val="600"/>
              </a:spcBef>
              <a:spcAft>
                <a:spcPts val="0"/>
              </a:spcAft>
              <a:buClrTx/>
              <a:buSzTx/>
              <a:buFont typeface="Arial" panose="020B0604020202020204" pitchFamily="34" charset="0"/>
              <a:buNone/>
              <a:tabLst/>
              <a:defRPr sz="1400">
                <a:solidFill>
                  <a:srgbClr val="003F75"/>
                </a:solidFill>
                <a:latin typeface="Arial" panose="020B0604020202020204" pitchFamily="34" charset="0"/>
                <a:cs typeface="Arial" panose="020B0604020202020204" pitchFamily="34" charset="0"/>
              </a:defRPr>
            </a:lvl1pPr>
            <a:lvl2pPr marL="342900" indent="0" algn="l">
              <a:buNone/>
              <a:defRPr sz="1350">
                <a:solidFill>
                  <a:srgbClr val="003F75"/>
                </a:solidFill>
                <a:latin typeface="Arial" panose="020B0604020202020204" pitchFamily="34" charset="0"/>
                <a:cs typeface="Arial" panose="020B0604020202020204" pitchFamily="34" charset="0"/>
              </a:defRPr>
            </a:lvl2pPr>
            <a:lvl3pPr marL="685800" indent="0" algn="l">
              <a:buNone/>
              <a:defRPr sz="1350">
                <a:solidFill>
                  <a:srgbClr val="003F75"/>
                </a:solidFill>
                <a:latin typeface="Arial" panose="020B0604020202020204" pitchFamily="34" charset="0"/>
                <a:cs typeface="Arial" panose="020B0604020202020204" pitchFamily="34" charset="0"/>
              </a:defRPr>
            </a:lvl3pPr>
            <a:lvl4pPr marL="1028700" indent="0" algn="l">
              <a:buNone/>
              <a:defRPr sz="1350">
                <a:solidFill>
                  <a:srgbClr val="003F75"/>
                </a:solidFill>
                <a:latin typeface="Arial" panose="020B0604020202020204" pitchFamily="34" charset="0"/>
                <a:cs typeface="Arial" panose="020B0604020202020204" pitchFamily="34" charset="0"/>
              </a:defRPr>
            </a:lvl4pPr>
            <a:lvl5pPr marL="1371600" indent="0" algn="l">
              <a:buNone/>
              <a:defRPr sz="1350">
                <a:solidFill>
                  <a:srgbClr val="003F75"/>
                </a:solidFill>
                <a:latin typeface="Arial" panose="020B0604020202020204" pitchFamily="34" charset="0"/>
                <a:cs typeface="Arial" panose="020B0604020202020204" pitchFamily="34" charset="0"/>
              </a:defRPr>
            </a:lvl5pPr>
          </a:lstStyle>
          <a:p>
            <a:pPr lvl="0"/>
            <a:r>
              <a:rPr lang="de-DE" dirty="0"/>
              <a:t>Um es gleich zu gestehen: Dies ist nicht Ihr Präsentationstext, sondern so genannter Blindtext. Wir haben uns jedoch dafür entschieden, auf das allseits beliebte „</a:t>
            </a:r>
            <a:r>
              <a:rPr lang="de-DE" dirty="0" err="1"/>
              <a:t>Guaredisch</a:t>
            </a:r>
            <a:r>
              <a:rPr lang="de-DE" dirty="0"/>
              <a:t> </a:t>
            </a:r>
            <a:r>
              <a:rPr lang="de-DE" dirty="0" err="1"/>
              <a:t>Nedunfeg</a:t>
            </a:r>
            <a:r>
              <a:rPr lang="de-DE" dirty="0"/>
              <a:t>“ oder das klassische „</a:t>
            </a:r>
            <a:r>
              <a:rPr lang="de-DE" dirty="0" err="1"/>
              <a:t>oxmox</a:t>
            </a:r>
            <a:r>
              <a:rPr lang="de-DE" dirty="0"/>
              <a:t>“ zu verzichten.</a:t>
            </a:r>
          </a:p>
        </p:txBody>
      </p:sp>
      <p:sp>
        <p:nvSpPr>
          <p:cNvPr id="12" name="Textplatzhalter 6"/>
          <p:cNvSpPr>
            <a:spLocks noGrp="1"/>
          </p:cNvSpPr>
          <p:nvPr>
            <p:ph type="body" sz="quarter" idx="15" hasCustomPrompt="1"/>
          </p:nvPr>
        </p:nvSpPr>
        <p:spPr>
          <a:xfrm>
            <a:off x="344496" y="4600052"/>
            <a:ext cx="5729920" cy="179647"/>
          </a:xfrm>
          <a:prstGeom prst="rect">
            <a:avLst/>
          </a:prstGeom>
        </p:spPr>
        <p:txBody>
          <a:bodyPr vert="horz"/>
          <a:lstStyle>
            <a:lvl1pPr marL="0" indent="0">
              <a:lnSpc>
                <a:spcPct val="100000"/>
              </a:lnSpc>
              <a:buNone/>
              <a:defRPr sz="70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 THEMA 2 | THEMA 3 | THEMA 4 | THEMA 5 | THEMA 6</a:t>
            </a:r>
          </a:p>
          <a:p>
            <a:pPr lvl="0"/>
            <a:endParaRPr lang="de-DE" dirty="0"/>
          </a:p>
        </p:txBody>
      </p:sp>
    </p:spTree>
    <p:extLst>
      <p:ext uri="{BB962C8B-B14F-4D97-AF65-F5344CB8AC3E}">
        <p14:creationId xmlns:p14="http://schemas.microsoft.com/office/powerpoint/2010/main" val="1947299123"/>
      </p:ext>
    </p:extLst>
  </p:cSld>
  <p:clrMapOvr>
    <a:masterClrMapping/>
  </p:clrMapOvr>
  <p:extLst>
    <p:ext uri="{DCECCB84-F9BA-43D5-87BE-67443E8EF086}">
      <p15:sldGuideLst xmlns:p15="http://schemas.microsoft.com/office/powerpoint/2012/main">
        <p15:guide id="2" pos="272"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nhaltsfolie_2">
    <p:spTree>
      <p:nvGrpSpPr>
        <p:cNvPr id="1" name=""/>
        <p:cNvGrpSpPr/>
        <p:nvPr/>
      </p:nvGrpSpPr>
      <p:grpSpPr>
        <a:xfrm>
          <a:off x="0" y="0"/>
          <a:ext cx="0" cy="0"/>
          <a:chOff x="0" y="0"/>
          <a:chExt cx="0" cy="0"/>
        </a:xfrm>
      </p:grpSpPr>
      <p:sp>
        <p:nvSpPr>
          <p:cNvPr id="5" name="Textplatzhalter 12"/>
          <p:cNvSpPr>
            <a:spLocks noGrp="1"/>
          </p:cNvSpPr>
          <p:nvPr>
            <p:ph type="body" sz="quarter" idx="14" hasCustomPrompt="1"/>
          </p:nvPr>
        </p:nvSpPr>
        <p:spPr>
          <a:xfrm>
            <a:off x="363546" y="808038"/>
            <a:ext cx="6170604" cy="3708400"/>
          </a:xfrm>
          <a:prstGeom prst="rect">
            <a:avLst/>
          </a:prstGeom>
        </p:spPr>
        <p:txBody>
          <a:bodyPr numCol="2" spcCol="216000"/>
          <a:lstStyle>
            <a:lvl1pPr marL="0" marR="0" indent="0" algn="l" defTabSz="685800" rtl="0" eaLnBrk="1" fontAlgn="auto" latinLnBrk="0" hangingPunct="1">
              <a:lnSpc>
                <a:spcPct val="114000"/>
              </a:lnSpc>
              <a:spcBef>
                <a:spcPts val="600"/>
              </a:spcBef>
              <a:spcAft>
                <a:spcPts val="0"/>
              </a:spcAft>
              <a:buClrTx/>
              <a:buSzTx/>
              <a:buFont typeface="Arial" panose="020B0604020202020204" pitchFamily="34" charset="0"/>
              <a:buNone/>
              <a:tabLst/>
              <a:defRPr sz="1400">
                <a:solidFill>
                  <a:srgbClr val="003F75"/>
                </a:solidFill>
                <a:latin typeface="Arial" panose="020B0604020202020204" pitchFamily="34" charset="0"/>
                <a:cs typeface="Arial" panose="020B0604020202020204" pitchFamily="34" charset="0"/>
              </a:defRPr>
            </a:lvl1pPr>
            <a:lvl2pPr marL="342900" indent="0" algn="l">
              <a:buNone/>
              <a:defRPr sz="1350">
                <a:solidFill>
                  <a:srgbClr val="003F75"/>
                </a:solidFill>
                <a:latin typeface="Arial" panose="020B0604020202020204" pitchFamily="34" charset="0"/>
                <a:cs typeface="Arial" panose="020B0604020202020204" pitchFamily="34" charset="0"/>
              </a:defRPr>
            </a:lvl2pPr>
            <a:lvl3pPr marL="685800" indent="0" algn="l">
              <a:buNone/>
              <a:defRPr sz="1350">
                <a:solidFill>
                  <a:srgbClr val="003F75"/>
                </a:solidFill>
                <a:latin typeface="Arial" panose="020B0604020202020204" pitchFamily="34" charset="0"/>
                <a:cs typeface="Arial" panose="020B0604020202020204" pitchFamily="34" charset="0"/>
              </a:defRPr>
            </a:lvl3pPr>
            <a:lvl4pPr marL="1028700" indent="0" algn="l">
              <a:buNone/>
              <a:defRPr sz="1350">
                <a:solidFill>
                  <a:srgbClr val="003F75"/>
                </a:solidFill>
                <a:latin typeface="Arial" panose="020B0604020202020204" pitchFamily="34" charset="0"/>
                <a:cs typeface="Arial" panose="020B0604020202020204" pitchFamily="34" charset="0"/>
              </a:defRPr>
            </a:lvl4pPr>
            <a:lvl5pPr marL="1371600" indent="0" algn="l">
              <a:buNone/>
              <a:defRPr sz="1350">
                <a:solidFill>
                  <a:srgbClr val="003F75"/>
                </a:solidFill>
                <a:latin typeface="Arial" panose="020B0604020202020204" pitchFamily="34" charset="0"/>
                <a:cs typeface="Arial" panose="020B0604020202020204" pitchFamily="34" charset="0"/>
              </a:defRPr>
            </a:lvl5pPr>
          </a:lstStyle>
          <a:p>
            <a:pPr lvl="0"/>
            <a:r>
              <a:rPr lang="de-DE" noProof="0" dirty="0"/>
              <a:t>Um es gleich zu gestehen: Dies ist nicht Ihr Präsentationstext, sondern so genannter Blindtext. Wir haben uns jedoch dafür entschieden, auf das allseits beliebte „</a:t>
            </a:r>
            <a:r>
              <a:rPr lang="de-DE" noProof="0" dirty="0" err="1"/>
              <a:t>Guaredisch</a:t>
            </a:r>
            <a:r>
              <a:rPr lang="de-DE" noProof="0" dirty="0"/>
              <a:t> </a:t>
            </a:r>
            <a:r>
              <a:rPr lang="de-DE" noProof="0" dirty="0" err="1"/>
              <a:t>Nedunfeg</a:t>
            </a:r>
            <a:r>
              <a:rPr lang="de-DE" noProof="0" dirty="0"/>
              <a:t>“ oder das klassische „</a:t>
            </a:r>
            <a:r>
              <a:rPr lang="de-DE" noProof="0" dirty="0" err="1"/>
              <a:t>oxmox</a:t>
            </a:r>
            <a:r>
              <a:rPr lang="de-DE" noProof="0" dirty="0"/>
              <a:t>“ zu verzichten.</a:t>
            </a:r>
          </a:p>
          <a:p>
            <a:pPr lvl="0"/>
            <a:r>
              <a:rPr lang="de-DE" noProof="0" dirty="0"/>
              <a:t>Um es gleich zu gestehen: Dies ist nicht Ihr Präsentationstext, sondern so genannter Blindtext. Wir haben uns jedoch dafür entschieden, auf das allseits beliebte „</a:t>
            </a:r>
            <a:r>
              <a:rPr lang="de-DE" noProof="0" dirty="0" err="1"/>
              <a:t>Guaredisch</a:t>
            </a:r>
            <a:r>
              <a:rPr lang="de-DE" noProof="0" dirty="0"/>
              <a:t> </a:t>
            </a:r>
            <a:r>
              <a:rPr lang="de-DE" noProof="0" dirty="0" err="1"/>
              <a:t>Nedunfeg</a:t>
            </a:r>
            <a:r>
              <a:rPr lang="de-DE" noProof="0" dirty="0"/>
              <a:t>“ oder das klassische „</a:t>
            </a:r>
            <a:r>
              <a:rPr lang="de-DE" noProof="0" dirty="0" err="1"/>
              <a:t>oxmox</a:t>
            </a:r>
            <a:r>
              <a:rPr lang="de-DE" noProof="0" dirty="0"/>
              <a:t>“ zu verzichten.</a:t>
            </a:r>
          </a:p>
          <a:p>
            <a:pPr lvl="0"/>
            <a:r>
              <a:rPr lang="de-DE" noProof="0" dirty="0"/>
              <a:t>Um es gleich zu gestehen: Dies ist nicht Ihr Präsentationstext, sondern so genannter Blindtext. Wir haben uns jedoch dafür entschieden, auf das allseits beliebte „</a:t>
            </a:r>
            <a:r>
              <a:rPr lang="de-DE" noProof="0" dirty="0" err="1"/>
              <a:t>Guaredisch</a:t>
            </a:r>
            <a:r>
              <a:rPr lang="de-DE" noProof="0" dirty="0"/>
              <a:t> </a:t>
            </a:r>
            <a:r>
              <a:rPr lang="de-DE" noProof="0" dirty="0" err="1"/>
              <a:t>Nedunfeg</a:t>
            </a:r>
            <a:r>
              <a:rPr lang="de-DE" noProof="0" dirty="0"/>
              <a:t>“ oder das klassische „</a:t>
            </a:r>
            <a:r>
              <a:rPr lang="de-DE" noProof="0" dirty="0" err="1"/>
              <a:t>oxmox</a:t>
            </a:r>
            <a:r>
              <a:rPr lang="de-DE" noProof="0" dirty="0"/>
              <a:t>“ zu verzichten.</a:t>
            </a:r>
          </a:p>
          <a:p>
            <a:pPr lvl="0"/>
            <a:endParaRPr lang="de-DE" noProof="0" dirty="0"/>
          </a:p>
        </p:txBody>
      </p:sp>
      <p:sp>
        <p:nvSpPr>
          <p:cNvPr id="3" name="Textplatzhalter 6"/>
          <p:cNvSpPr>
            <a:spLocks noGrp="1"/>
          </p:cNvSpPr>
          <p:nvPr>
            <p:ph type="body" sz="quarter" idx="10" hasCustomPrompt="1"/>
          </p:nvPr>
        </p:nvSpPr>
        <p:spPr>
          <a:xfrm>
            <a:off x="363547" y="303213"/>
            <a:ext cx="6170603" cy="429460"/>
          </a:xfrm>
          <a:prstGeom prst="rect">
            <a:avLst/>
          </a:prstGeom>
        </p:spPr>
        <p:txBody>
          <a:bodyPr vert="horz"/>
          <a:lstStyle>
            <a:lvl1pPr marL="0" indent="0">
              <a:lnSpc>
                <a:spcPct val="100000"/>
              </a:lnSpc>
              <a:buNone/>
              <a:defRPr sz="165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Wörter sind Kombinationen</a:t>
            </a:r>
          </a:p>
        </p:txBody>
      </p:sp>
      <p:sp>
        <p:nvSpPr>
          <p:cNvPr id="11" name="Textfeld 10"/>
          <p:cNvSpPr txBox="1"/>
          <p:nvPr userDrawn="1"/>
        </p:nvSpPr>
        <p:spPr>
          <a:xfrm>
            <a:off x="6181725" y="4644378"/>
            <a:ext cx="347663" cy="103875"/>
          </a:xfrm>
          <a:prstGeom prst="rect">
            <a:avLst/>
          </a:prstGeom>
          <a:noFill/>
        </p:spPr>
        <p:txBody>
          <a:bodyPr wrap="square" lIns="0" tIns="0" rIns="0" bIns="0" rtlCol="0">
            <a:spAutoFit/>
          </a:bodyPr>
          <a:lstStyle/>
          <a:p>
            <a:pPr algn="r"/>
            <a:fld id="{74C4B046-2211-E040-A09E-BD75B503FAD9}" type="slidenum">
              <a:rPr lang="de-DE" sz="675" smtClean="0">
                <a:solidFill>
                  <a:srgbClr val="003F75"/>
                </a:solidFill>
                <a:latin typeface="Arial Black"/>
                <a:cs typeface="Arial Black"/>
              </a:rPr>
              <a:pPr algn="r"/>
              <a:t>‹Nr.›</a:t>
            </a:fld>
            <a:endParaRPr lang="de-DE" sz="675" dirty="0">
              <a:solidFill>
                <a:srgbClr val="003F75"/>
              </a:solidFill>
              <a:latin typeface="Arial Black"/>
              <a:cs typeface="Arial Black"/>
            </a:endParaRPr>
          </a:p>
        </p:txBody>
      </p:sp>
      <p:sp>
        <p:nvSpPr>
          <p:cNvPr id="7" name="Textplatzhalter 6"/>
          <p:cNvSpPr>
            <a:spLocks noGrp="1"/>
          </p:cNvSpPr>
          <p:nvPr>
            <p:ph type="body" sz="quarter" idx="15" hasCustomPrompt="1"/>
          </p:nvPr>
        </p:nvSpPr>
        <p:spPr>
          <a:xfrm>
            <a:off x="344496" y="4600052"/>
            <a:ext cx="5729920" cy="179647"/>
          </a:xfrm>
          <a:prstGeom prst="rect">
            <a:avLst/>
          </a:prstGeom>
        </p:spPr>
        <p:txBody>
          <a:bodyPr vert="horz"/>
          <a:lstStyle>
            <a:lvl1pPr marL="0" indent="0">
              <a:lnSpc>
                <a:spcPct val="100000"/>
              </a:lnSpc>
              <a:buNone/>
              <a:defRPr sz="70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 THEMA 2 | THEMA 3 | THEMA 4 | THEMA 5 | THEMA 6</a:t>
            </a:r>
          </a:p>
          <a:p>
            <a:pPr lvl="0"/>
            <a:endParaRPr lang="de-DE" dirty="0"/>
          </a:p>
        </p:txBody>
      </p:sp>
    </p:spTree>
    <p:extLst>
      <p:ext uri="{BB962C8B-B14F-4D97-AF65-F5344CB8AC3E}">
        <p14:creationId xmlns:p14="http://schemas.microsoft.com/office/powerpoint/2010/main" val="1285290284"/>
      </p:ext>
    </p:extLst>
  </p:cSld>
  <p:clrMapOvr>
    <a:masterClrMapping/>
  </p:clrMapOvr>
  <p:extLst>
    <p:ext uri="{DCECCB84-F9BA-43D5-87BE-67443E8EF086}">
      <p15:sldGuideLst xmlns:p15="http://schemas.microsoft.com/office/powerpoint/2012/main">
        <p15:guide id="2" pos="272"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Inhaltsfolie_3">
    <p:spTree>
      <p:nvGrpSpPr>
        <p:cNvPr id="1" name=""/>
        <p:cNvGrpSpPr/>
        <p:nvPr/>
      </p:nvGrpSpPr>
      <p:grpSpPr>
        <a:xfrm>
          <a:off x="0" y="0"/>
          <a:ext cx="0" cy="0"/>
          <a:chOff x="0" y="0"/>
          <a:chExt cx="0" cy="0"/>
        </a:xfrm>
      </p:grpSpPr>
      <p:sp>
        <p:nvSpPr>
          <p:cNvPr id="5" name="Textplatzhalter 12"/>
          <p:cNvSpPr>
            <a:spLocks noGrp="1"/>
          </p:cNvSpPr>
          <p:nvPr>
            <p:ph type="body" sz="quarter" idx="13" hasCustomPrompt="1"/>
          </p:nvPr>
        </p:nvSpPr>
        <p:spPr>
          <a:xfrm>
            <a:off x="363546" y="808038"/>
            <a:ext cx="6170604" cy="3708400"/>
          </a:xfrm>
          <a:prstGeom prst="rect">
            <a:avLst/>
          </a:prstGeom>
        </p:spPr>
        <p:txBody>
          <a:bodyPr numCol="1" spcCol="0"/>
          <a:lstStyle>
            <a:lvl1pPr marL="285750" marR="0" indent="-285750" algn="l" defTabSz="685800" rtl="0" eaLnBrk="1" fontAlgn="auto" latinLnBrk="0" hangingPunct="1">
              <a:lnSpc>
                <a:spcPct val="114000"/>
              </a:lnSpc>
              <a:spcBef>
                <a:spcPts val="600"/>
              </a:spcBef>
              <a:spcAft>
                <a:spcPts val="0"/>
              </a:spcAft>
              <a:buClrTx/>
              <a:buSzTx/>
              <a:buFont typeface="Arial" panose="020B0604020202020204" pitchFamily="34" charset="0"/>
              <a:buChar char="•"/>
              <a:tabLst/>
              <a:defRPr sz="1400">
                <a:solidFill>
                  <a:srgbClr val="003F75"/>
                </a:solidFill>
                <a:latin typeface="Arial" panose="020B0604020202020204" pitchFamily="34" charset="0"/>
                <a:cs typeface="Arial" panose="020B0604020202020204" pitchFamily="34" charset="0"/>
              </a:defRPr>
            </a:lvl1pPr>
            <a:lvl2pPr marL="342900" indent="0" algn="l">
              <a:buNone/>
              <a:defRPr sz="1350">
                <a:solidFill>
                  <a:srgbClr val="003F75"/>
                </a:solidFill>
                <a:latin typeface="Arial" panose="020B0604020202020204" pitchFamily="34" charset="0"/>
                <a:cs typeface="Arial" panose="020B0604020202020204" pitchFamily="34" charset="0"/>
              </a:defRPr>
            </a:lvl2pPr>
            <a:lvl3pPr marL="685800" indent="0" algn="l">
              <a:buNone/>
              <a:defRPr sz="1350">
                <a:solidFill>
                  <a:srgbClr val="003F75"/>
                </a:solidFill>
                <a:latin typeface="Arial" panose="020B0604020202020204" pitchFamily="34" charset="0"/>
                <a:cs typeface="Arial" panose="020B0604020202020204" pitchFamily="34" charset="0"/>
              </a:defRPr>
            </a:lvl3pPr>
            <a:lvl4pPr marL="1028700" indent="0" algn="l">
              <a:buNone/>
              <a:defRPr sz="1350">
                <a:solidFill>
                  <a:srgbClr val="003F75"/>
                </a:solidFill>
                <a:latin typeface="Arial" panose="020B0604020202020204" pitchFamily="34" charset="0"/>
                <a:cs typeface="Arial" panose="020B0604020202020204" pitchFamily="34" charset="0"/>
              </a:defRPr>
            </a:lvl4pPr>
            <a:lvl5pPr marL="1371600" indent="0" algn="l">
              <a:buNone/>
              <a:defRPr sz="1350">
                <a:solidFill>
                  <a:srgbClr val="003F75"/>
                </a:solidFill>
                <a:latin typeface="Arial" panose="020B0604020202020204" pitchFamily="34" charset="0"/>
                <a:cs typeface="Arial" panose="020B0604020202020204" pitchFamily="34" charset="0"/>
              </a:defRPr>
            </a:lvl5pPr>
          </a:lstStyle>
          <a:p>
            <a:pPr lvl="0"/>
            <a:r>
              <a:rPr lang="de-DE" noProof="0" dirty="0"/>
              <a:t>Um es gleich zu gestehen: Dies ist nicht Ihr Präsentationstext, sondern so genannter Blindtext. Wir haben uns jedoch dafür entschieden, auf das allseits beliebte „</a:t>
            </a:r>
            <a:r>
              <a:rPr lang="de-DE" noProof="0" dirty="0" err="1"/>
              <a:t>Guaredisch</a:t>
            </a:r>
            <a:r>
              <a:rPr lang="de-DE" noProof="0" dirty="0"/>
              <a:t> </a:t>
            </a:r>
            <a:r>
              <a:rPr lang="de-DE" noProof="0" dirty="0" err="1"/>
              <a:t>Nedunfeg</a:t>
            </a:r>
            <a:r>
              <a:rPr lang="de-DE" noProof="0" dirty="0"/>
              <a:t>“ oder das klassische „</a:t>
            </a:r>
            <a:r>
              <a:rPr lang="de-DE" noProof="0" dirty="0" err="1"/>
              <a:t>oxmox</a:t>
            </a:r>
            <a:r>
              <a:rPr lang="de-DE" noProof="0" dirty="0"/>
              <a:t>“ zu verzichten.</a:t>
            </a:r>
          </a:p>
        </p:txBody>
      </p:sp>
      <p:sp>
        <p:nvSpPr>
          <p:cNvPr id="9" name="Textplatzhalter 6"/>
          <p:cNvSpPr>
            <a:spLocks noGrp="1"/>
          </p:cNvSpPr>
          <p:nvPr>
            <p:ph type="body" sz="quarter" idx="10" hasCustomPrompt="1"/>
          </p:nvPr>
        </p:nvSpPr>
        <p:spPr>
          <a:xfrm>
            <a:off x="363547" y="303213"/>
            <a:ext cx="6170603" cy="429460"/>
          </a:xfrm>
          <a:prstGeom prst="rect">
            <a:avLst/>
          </a:prstGeom>
        </p:spPr>
        <p:txBody>
          <a:bodyPr vert="horz"/>
          <a:lstStyle>
            <a:lvl1pPr marL="0" indent="0">
              <a:lnSpc>
                <a:spcPct val="100000"/>
              </a:lnSpc>
              <a:buNone/>
              <a:defRPr sz="165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Wörter sind Kombinationen</a:t>
            </a:r>
          </a:p>
        </p:txBody>
      </p:sp>
      <p:sp>
        <p:nvSpPr>
          <p:cNvPr id="11" name="Textfeld 10"/>
          <p:cNvSpPr txBox="1"/>
          <p:nvPr userDrawn="1"/>
        </p:nvSpPr>
        <p:spPr>
          <a:xfrm>
            <a:off x="6181725" y="4644378"/>
            <a:ext cx="347663" cy="103875"/>
          </a:xfrm>
          <a:prstGeom prst="rect">
            <a:avLst/>
          </a:prstGeom>
          <a:noFill/>
        </p:spPr>
        <p:txBody>
          <a:bodyPr wrap="square" lIns="0" tIns="0" rIns="0" bIns="0" rtlCol="0">
            <a:spAutoFit/>
          </a:bodyPr>
          <a:lstStyle/>
          <a:p>
            <a:pPr algn="r"/>
            <a:fld id="{74C4B046-2211-E040-A09E-BD75B503FAD9}" type="slidenum">
              <a:rPr lang="de-DE" sz="675" smtClean="0">
                <a:solidFill>
                  <a:srgbClr val="003F75"/>
                </a:solidFill>
                <a:latin typeface="Arial Black"/>
                <a:cs typeface="Arial Black"/>
              </a:rPr>
              <a:pPr algn="r"/>
              <a:t>‹Nr.›</a:t>
            </a:fld>
            <a:endParaRPr lang="de-DE" sz="675" dirty="0">
              <a:solidFill>
                <a:srgbClr val="003F75"/>
              </a:solidFill>
              <a:latin typeface="Arial Black"/>
              <a:cs typeface="Arial Black"/>
            </a:endParaRPr>
          </a:p>
        </p:txBody>
      </p:sp>
      <p:sp>
        <p:nvSpPr>
          <p:cNvPr id="7" name="Textplatzhalter 6"/>
          <p:cNvSpPr>
            <a:spLocks noGrp="1"/>
          </p:cNvSpPr>
          <p:nvPr>
            <p:ph type="body" sz="quarter" idx="15" hasCustomPrompt="1"/>
          </p:nvPr>
        </p:nvSpPr>
        <p:spPr>
          <a:xfrm>
            <a:off x="344496" y="4600052"/>
            <a:ext cx="5729920" cy="179647"/>
          </a:xfrm>
          <a:prstGeom prst="rect">
            <a:avLst/>
          </a:prstGeom>
        </p:spPr>
        <p:txBody>
          <a:bodyPr vert="horz"/>
          <a:lstStyle>
            <a:lvl1pPr marL="0" indent="0">
              <a:lnSpc>
                <a:spcPct val="100000"/>
              </a:lnSpc>
              <a:buNone/>
              <a:defRPr sz="70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 THEMA 2 | THEMA 3 | THEMA 4 | THEMA 5 | THEMA 6</a:t>
            </a:r>
          </a:p>
          <a:p>
            <a:pPr lvl="0"/>
            <a:endParaRPr lang="de-DE" dirty="0"/>
          </a:p>
        </p:txBody>
      </p:sp>
    </p:spTree>
    <p:extLst>
      <p:ext uri="{BB962C8B-B14F-4D97-AF65-F5344CB8AC3E}">
        <p14:creationId xmlns:p14="http://schemas.microsoft.com/office/powerpoint/2010/main" val="8217524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nhaltsfolie_4">
    <p:spTree>
      <p:nvGrpSpPr>
        <p:cNvPr id="1" name=""/>
        <p:cNvGrpSpPr/>
        <p:nvPr/>
      </p:nvGrpSpPr>
      <p:grpSpPr>
        <a:xfrm>
          <a:off x="0" y="0"/>
          <a:ext cx="0" cy="0"/>
          <a:chOff x="0" y="0"/>
          <a:chExt cx="0" cy="0"/>
        </a:xfrm>
      </p:grpSpPr>
      <p:sp>
        <p:nvSpPr>
          <p:cNvPr id="8" name="Textplatzhalter 12"/>
          <p:cNvSpPr>
            <a:spLocks noGrp="1"/>
          </p:cNvSpPr>
          <p:nvPr>
            <p:ph type="body" sz="quarter" idx="13" hasCustomPrompt="1"/>
          </p:nvPr>
        </p:nvSpPr>
        <p:spPr>
          <a:xfrm>
            <a:off x="3448848" y="808038"/>
            <a:ext cx="3080540" cy="3708400"/>
          </a:xfrm>
          <a:prstGeom prst="rect">
            <a:avLst/>
          </a:prstGeom>
        </p:spPr>
        <p:txBody>
          <a:bodyPr numCol="1" spcCol="0"/>
          <a:lstStyle>
            <a:lvl1pPr marL="285750" marR="0" indent="-285750" algn="l" defTabSz="685800" rtl="0" eaLnBrk="1" fontAlgn="auto" latinLnBrk="0" hangingPunct="1">
              <a:lnSpc>
                <a:spcPct val="114000"/>
              </a:lnSpc>
              <a:spcBef>
                <a:spcPts val="600"/>
              </a:spcBef>
              <a:spcAft>
                <a:spcPts val="0"/>
              </a:spcAft>
              <a:buClrTx/>
              <a:buSzTx/>
              <a:buFont typeface="Arial" panose="020B0604020202020204" pitchFamily="34" charset="0"/>
              <a:buChar char="•"/>
              <a:tabLst/>
              <a:defRPr sz="1400">
                <a:solidFill>
                  <a:srgbClr val="003F75"/>
                </a:solidFill>
                <a:latin typeface="Arial" panose="020B0604020202020204" pitchFamily="34" charset="0"/>
                <a:cs typeface="Arial" panose="020B0604020202020204" pitchFamily="34" charset="0"/>
              </a:defRPr>
            </a:lvl1pPr>
            <a:lvl2pPr marL="342900" indent="0" algn="l">
              <a:buNone/>
              <a:defRPr sz="1350">
                <a:solidFill>
                  <a:srgbClr val="003F75"/>
                </a:solidFill>
                <a:latin typeface="Arial" panose="020B0604020202020204" pitchFamily="34" charset="0"/>
                <a:cs typeface="Arial" panose="020B0604020202020204" pitchFamily="34" charset="0"/>
              </a:defRPr>
            </a:lvl2pPr>
            <a:lvl3pPr marL="685800" indent="0" algn="l">
              <a:buNone/>
              <a:defRPr sz="1350">
                <a:solidFill>
                  <a:srgbClr val="003F75"/>
                </a:solidFill>
                <a:latin typeface="Arial" panose="020B0604020202020204" pitchFamily="34" charset="0"/>
                <a:cs typeface="Arial" panose="020B0604020202020204" pitchFamily="34" charset="0"/>
              </a:defRPr>
            </a:lvl3pPr>
            <a:lvl4pPr marL="1028700" indent="0" algn="l">
              <a:buNone/>
              <a:defRPr sz="1350">
                <a:solidFill>
                  <a:srgbClr val="003F75"/>
                </a:solidFill>
                <a:latin typeface="Arial" panose="020B0604020202020204" pitchFamily="34" charset="0"/>
                <a:cs typeface="Arial" panose="020B0604020202020204" pitchFamily="34" charset="0"/>
              </a:defRPr>
            </a:lvl4pPr>
            <a:lvl5pPr marL="1371600" indent="0" algn="l">
              <a:buNone/>
              <a:defRPr sz="1350">
                <a:solidFill>
                  <a:srgbClr val="003F75"/>
                </a:solidFill>
                <a:latin typeface="Arial" panose="020B0604020202020204" pitchFamily="34" charset="0"/>
                <a:cs typeface="Arial" panose="020B0604020202020204" pitchFamily="34" charset="0"/>
              </a:defRPr>
            </a:lvl5pPr>
          </a:lstStyle>
          <a:p>
            <a:pPr lvl="0"/>
            <a:r>
              <a:rPr lang="de-DE" noProof="0" dirty="0"/>
              <a:t>Um es gleich zu gestehen: Dies ist nicht Ihr Präsentationstext, sondern so genannter Blindtext. Wir haben uns jedoch dafür entschieden, auf das allseits beliebte „</a:t>
            </a:r>
            <a:r>
              <a:rPr lang="de-DE" noProof="0" dirty="0" err="1"/>
              <a:t>Guaredisch</a:t>
            </a:r>
            <a:r>
              <a:rPr lang="de-DE" noProof="0" dirty="0"/>
              <a:t> </a:t>
            </a:r>
            <a:r>
              <a:rPr lang="de-DE" noProof="0" dirty="0" err="1"/>
              <a:t>Nedunfeg</a:t>
            </a:r>
            <a:r>
              <a:rPr lang="de-DE" noProof="0" dirty="0"/>
              <a:t>“ oder das klassische „</a:t>
            </a:r>
            <a:r>
              <a:rPr lang="de-DE" noProof="0" dirty="0" err="1"/>
              <a:t>oxmox</a:t>
            </a:r>
            <a:r>
              <a:rPr lang="de-DE" noProof="0" dirty="0"/>
              <a:t>“ zu verzichten.</a:t>
            </a:r>
          </a:p>
        </p:txBody>
      </p:sp>
      <p:sp>
        <p:nvSpPr>
          <p:cNvPr id="7" name="Textplatzhalter 6"/>
          <p:cNvSpPr>
            <a:spLocks noGrp="1"/>
          </p:cNvSpPr>
          <p:nvPr>
            <p:ph type="body" sz="quarter" idx="10" hasCustomPrompt="1"/>
          </p:nvPr>
        </p:nvSpPr>
        <p:spPr>
          <a:xfrm>
            <a:off x="363547" y="303213"/>
            <a:ext cx="6170603" cy="429460"/>
          </a:xfrm>
          <a:prstGeom prst="rect">
            <a:avLst/>
          </a:prstGeom>
        </p:spPr>
        <p:txBody>
          <a:bodyPr vert="horz"/>
          <a:lstStyle>
            <a:lvl1pPr marL="0" indent="0">
              <a:lnSpc>
                <a:spcPct val="100000"/>
              </a:lnSpc>
              <a:buNone/>
              <a:defRPr sz="165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Wörter sind Kombinationen</a:t>
            </a:r>
          </a:p>
        </p:txBody>
      </p:sp>
      <p:sp>
        <p:nvSpPr>
          <p:cNvPr id="18" name="Rechteck 17"/>
          <p:cNvSpPr/>
          <p:nvPr userDrawn="1"/>
        </p:nvSpPr>
        <p:spPr>
          <a:xfrm>
            <a:off x="202842" y="2678806"/>
            <a:ext cx="907961" cy="81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a:p>
        </p:txBody>
      </p:sp>
      <p:sp>
        <p:nvSpPr>
          <p:cNvPr id="26" name="Inhaltsplatzhalter 25"/>
          <p:cNvSpPr>
            <a:spLocks noGrp="1"/>
          </p:cNvSpPr>
          <p:nvPr>
            <p:ph sz="quarter" idx="16" hasCustomPrompt="1"/>
          </p:nvPr>
        </p:nvSpPr>
        <p:spPr>
          <a:xfrm>
            <a:off x="432196" y="808038"/>
            <a:ext cx="2969420" cy="3708400"/>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pPr lvl="0"/>
            <a:r>
              <a:rPr lang="de-DE" dirty="0"/>
              <a:t>Objekt durch Klick auf Symbol einfügen</a:t>
            </a:r>
          </a:p>
        </p:txBody>
      </p:sp>
      <p:sp>
        <p:nvSpPr>
          <p:cNvPr id="11" name="Textfeld 10"/>
          <p:cNvSpPr txBox="1"/>
          <p:nvPr userDrawn="1"/>
        </p:nvSpPr>
        <p:spPr>
          <a:xfrm>
            <a:off x="6181725" y="4644378"/>
            <a:ext cx="347663" cy="103875"/>
          </a:xfrm>
          <a:prstGeom prst="rect">
            <a:avLst/>
          </a:prstGeom>
          <a:noFill/>
        </p:spPr>
        <p:txBody>
          <a:bodyPr wrap="square" lIns="0" tIns="0" rIns="0" bIns="0" rtlCol="0">
            <a:spAutoFit/>
          </a:bodyPr>
          <a:lstStyle/>
          <a:p>
            <a:pPr algn="r"/>
            <a:fld id="{74C4B046-2211-E040-A09E-BD75B503FAD9}" type="slidenum">
              <a:rPr lang="de-DE" sz="675" smtClean="0">
                <a:solidFill>
                  <a:srgbClr val="003F75"/>
                </a:solidFill>
                <a:latin typeface="Arial Black"/>
                <a:cs typeface="Arial Black"/>
              </a:rPr>
              <a:pPr algn="r"/>
              <a:t>‹Nr.›</a:t>
            </a:fld>
            <a:endParaRPr lang="de-DE" sz="675" dirty="0">
              <a:solidFill>
                <a:srgbClr val="003F75"/>
              </a:solidFill>
              <a:latin typeface="Arial Black"/>
              <a:cs typeface="Arial Black"/>
            </a:endParaRPr>
          </a:p>
        </p:txBody>
      </p:sp>
      <p:sp>
        <p:nvSpPr>
          <p:cNvPr id="10" name="Textplatzhalter 6"/>
          <p:cNvSpPr>
            <a:spLocks noGrp="1"/>
          </p:cNvSpPr>
          <p:nvPr>
            <p:ph type="body" sz="quarter" idx="15" hasCustomPrompt="1"/>
          </p:nvPr>
        </p:nvSpPr>
        <p:spPr>
          <a:xfrm>
            <a:off x="344496" y="4600052"/>
            <a:ext cx="5729920" cy="179647"/>
          </a:xfrm>
          <a:prstGeom prst="rect">
            <a:avLst/>
          </a:prstGeom>
        </p:spPr>
        <p:txBody>
          <a:bodyPr vert="horz"/>
          <a:lstStyle>
            <a:lvl1pPr marL="0" indent="0">
              <a:lnSpc>
                <a:spcPct val="100000"/>
              </a:lnSpc>
              <a:buNone/>
              <a:defRPr sz="70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 THEMA 2 | THEMA 3 | THEMA 4 | THEMA 5 | THEMA 6</a:t>
            </a:r>
          </a:p>
          <a:p>
            <a:pPr lvl="0"/>
            <a:endParaRPr lang="de-DE" dirty="0"/>
          </a:p>
        </p:txBody>
      </p:sp>
    </p:spTree>
    <p:extLst>
      <p:ext uri="{BB962C8B-B14F-4D97-AF65-F5344CB8AC3E}">
        <p14:creationId xmlns:p14="http://schemas.microsoft.com/office/powerpoint/2010/main" val="2099174479"/>
      </p:ext>
    </p:extLst>
  </p:cSld>
  <p:clrMapOvr>
    <a:masterClrMapping/>
  </p:clrMapOvr>
  <p:extLst>
    <p:ext uri="{DCECCB84-F9BA-43D5-87BE-67443E8EF086}">
      <p15:sldGuideLst xmlns:p15="http://schemas.microsoft.com/office/powerpoint/2012/main">
        <p15:guide id="2" pos="27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_Weiß_Signet">
    <p:spTree>
      <p:nvGrpSpPr>
        <p:cNvPr id="1" name=""/>
        <p:cNvGrpSpPr/>
        <p:nvPr/>
      </p:nvGrpSpPr>
      <p:grpSpPr>
        <a:xfrm>
          <a:off x="0" y="0"/>
          <a:ext cx="0" cy="0"/>
          <a:chOff x="0" y="0"/>
          <a:chExt cx="0" cy="0"/>
        </a:xfrm>
      </p:grpSpPr>
      <p:pic>
        <p:nvPicPr>
          <p:cNvPr id="3" name="Grafik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10709" y="384129"/>
            <a:ext cx="1091712" cy="453599"/>
          </a:xfrm>
          <a:prstGeom prst="rect">
            <a:avLst/>
          </a:prstGeom>
        </p:spPr>
      </p:pic>
    </p:spTree>
    <p:extLst>
      <p:ext uri="{BB962C8B-B14F-4D97-AF65-F5344CB8AC3E}">
        <p14:creationId xmlns:p14="http://schemas.microsoft.com/office/powerpoint/2010/main" val="18998309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nhaltsfolie_5">
    <p:spTree>
      <p:nvGrpSpPr>
        <p:cNvPr id="1" name=""/>
        <p:cNvGrpSpPr/>
        <p:nvPr/>
      </p:nvGrpSpPr>
      <p:grpSpPr>
        <a:xfrm>
          <a:off x="0" y="0"/>
          <a:ext cx="0" cy="0"/>
          <a:chOff x="0" y="0"/>
          <a:chExt cx="0" cy="0"/>
        </a:xfrm>
      </p:grpSpPr>
      <p:sp>
        <p:nvSpPr>
          <p:cNvPr id="7" name="Textplatzhalter 6"/>
          <p:cNvSpPr>
            <a:spLocks noGrp="1"/>
          </p:cNvSpPr>
          <p:nvPr>
            <p:ph type="body" sz="quarter" idx="10" hasCustomPrompt="1"/>
          </p:nvPr>
        </p:nvSpPr>
        <p:spPr>
          <a:xfrm>
            <a:off x="363547" y="303213"/>
            <a:ext cx="6170603" cy="429460"/>
          </a:xfrm>
          <a:prstGeom prst="rect">
            <a:avLst/>
          </a:prstGeom>
        </p:spPr>
        <p:txBody>
          <a:bodyPr vert="horz"/>
          <a:lstStyle>
            <a:lvl1pPr marL="0" indent="0">
              <a:lnSpc>
                <a:spcPct val="100000"/>
              </a:lnSpc>
              <a:buNone/>
              <a:defRPr sz="165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Wörter sind Kombinationen</a:t>
            </a:r>
          </a:p>
        </p:txBody>
      </p:sp>
      <p:sp>
        <p:nvSpPr>
          <p:cNvPr id="18" name="Rechteck 17"/>
          <p:cNvSpPr/>
          <p:nvPr userDrawn="1"/>
        </p:nvSpPr>
        <p:spPr>
          <a:xfrm>
            <a:off x="202842" y="2678806"/>
            <a:ext cx="907961" cy="81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a:p>
        </p:txBody>
      </p:sp>
      <p:sp>
        <p:nvSpPr>
          <p:cNvPr id="26" name="Inhaltsplatzhalter 25"/>
          <p:cNvSpPr>
            <a:spLocks noGrp="1"/>
          </p:cNvSpPr>
          <p:nvPr>
            <p:ph sz="quarter" idx="16" hasCustomPrompt="1"/>
          </p:nvPr>
        </p:nvSpPr>
        <p:spPr>
          <a:xfrm>
            <a:off x="3537347" y="808039"/>
            <a:ext cx="2996803" cy="3708400"/>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pPr lvl="0"/>
            <a:r>
              <a:rPr lang="de-DE" dirty="0"/>
              <a:t>Objekt durch Klick auf Symbol einfügen</a:t>
            </a:r>
          </a:p>
        </p:txBody>
      </p:sp>
      <p:sp>
        <p:nvSpPr>
          <p:cNvPr id="11" name="Textfeld 10"/>
          <p:cNvSpPr txBox="1"/>
          <p:nvPr userDrawn="1"/>
        </p:nvSpPr>
        <p:spPr>
          <a:xfrm>
            <a:off x="6181725" y="4644378"/>
            <a:ext cx="347663" cy="103875"/>
          </a:xfrm>
          <a:prstGeom prst="rect">
            <a:avLst/>
          </a:prstGeom>
          <a:noFill/>
        </p:spPr>
        <p:txBody>
          <a:bodyPr wrap="square" lIns="0" tIns="0" rIns="0" bIns="0" rtlCol="0">
            <a:spAutoFit/>
          </a:bodyPr>
          <a:lstStyle/>
          <a:p>
            <a:pPr algn="r"/>
            <a:fld id="{74C4B046-2211-E040-A09E-BD75B503FAD9}" type="slidenum">
              <a:rPr lang="de-DE" sz="675" smtClean="0">
                <a:solidFill>
                  <a:srgbClr val="003F75"/>
                </a:solidFill>
                <a:latin typeface="Arial Black"/>
                <a:cs typeface="Arial Black"/>
              </a:rPr>
              <a:pPr algn="r"/>
              <a:t>‹Nr.›</a:t>
            </a:fld>
            <a:endParaRPr lang="de-DE" sz="675" dirty="0">
              <a:solidFill>
                <a:srgbClr val="003F75"/>
              </a:solidFill>
              <a:latin typeface="Arial Black"/>
              <a:cs typeface="Arial Black"/>
            </a:endParaRPr>
          </a:p>
        </p:txBody>
      </p:sp>
      <p:sp>
        <p:nvSpPr>
          <p:cNvPr id="8" name="Textplatzhalter 12"/>
          <p:cNvSpPr>
            <a:spLocks noGrp="1"/>
          </p:cNvSpPr>
          <p:nvPr>
            <p:ph type="body" sz="quarter" idx="13" hasCustomPrompt="1"/>
          </p:nvPr>
        </p:nvSpPr>
        <p:spPr>
          <a:xfrm>
            <a:off x="368308" y="808038"/>
            <a:ext cx="3033705" cy="3708400"/>
          </a:xfrm>
          <a:prstGeom prst="rect">
            <a:avLst/>
          </a:prstGeom>
        </p:spPr>
        <p:txBody>
          <a:bodyPr numCol="1" spcCol="0"/>
          <a:lstStyle>
            <a:lvl1pPr marL="285750" marR="0" indent="-285750" algn="l" defTabSz="685800" rtl="0" eaLnBrk="1" fontAlgn="auto" latinLnBrk="0" hangingPunct="1">
              <a:lnSpc>
                <a:spcPct val="114000"/>
              </a:lnSpc>
              <a:spcBef>
                <a:spcPts val="600"/>
              </a:spcBef>
              <a:spcAft>
                <a:spcPts val="0"/>
              </a:spcAft>
              <a:buClrTx/>
              <a:buSzTx/>
              <a:buFont typeface="Arial" panose="020B0604020202020204" pitchFamily="34" charset="0"/>
              <a:buChar char="•"/>
              <a:tabLst/>
              <a:defRPr sz="1400">
                <a:solidFill>
                  <a:srgbClr val="003F75"/>
                </a:solidFill>
                <a:latin typeface="Arial" panose="020B0604020202020204" pitchFamily="34" charset="0"/>
                <a:cs typeface="Arial" panose="020B0604020202020204" pitchFamily="34" charset="0"/>
              </a:defRPr>
            </a:lvl1pPr>
            <a:lvl2pPr marL="342900" indent="0" algn="l">
              <a:buNone/>
              <a:defRPr sz="1350">
                <a:solidFill>
                  <a:srgbClr val="003F75"/>
                </a:solidFill>
                <a:latin typeface="Arial" panose="020B0604020202020204" pitchFamily="34" charset="0"/>
                <a:cs typeface="Arial" panose="020B0604020202020204" pitchFamily="34" charset="0"/>
              </a:defRPr>
            </a:lvl2pPr>
            <a:lvl3pPr marL="685800" indent="0" algn="l">
              <a:buNone/>
              <a:defRPr sz="1350">
                <a:solidFill>
                  <a:srgbClr val="003F75"/>
                </a:solidFill>
                <a:latin typeface="Arial" panose="020B0604020202020204" pitchFamily="34" charset="0"/>
                <a:cs typeface="Arial" panose="020B0604020202020204" pitchFamily="34" charset="0"/>
              </a:defRPr>
            </a:lvl3pPr>
            <a:lvl4pPr marL="1028700" indent="0" algn="l">
              <a:buNone/>
              <a:defRPr sz="1350">
                <a:solidFill>
                  <a:srgbClr val="003F75"/>
                </a:solidFill>
                <a:latin typeface="Arial" panose="020B0604020202020204" pitchFamily="34" charset="0"/>
                <a:cs typeface="Arial" panose="020B0604020202020204" pitchFamily="34" charset="0"/>
              </a:defRPr>
            </a:lvl4pPr>
            <a:lvl5pPr marL="1371600" indent="0" algn="l">
              <a:buNone/>
              <a:defRPr sz="1350">
                <a:solidFill>
                  <a:srgbClr val="003F75"/>
                </a:solidFill>
                <a:latin typeface="Arial" panose="020B0604020202020204" pitchFamily="34" charset="0"/>
                <a:cs typeface="Arial" panose="020B0604020202020204" pitchFamily="34" charset="0"/>
              </a:defRPr>
            </a:lvl5pPr>
          </a:lstStyle>
          <a:p>
            <a:pPr lvl="0"/>
            <a:r>
              <a:rPr lang="de-DE" noProof="0" dirty="0"/>
              <a:t>Um es gleich zu gestehen: Dies ist nicht Ihr Präsentationstext, sondern so genannter Blindtext. Wir haben uns jedoch dafür entschieden, auf das allseits beliebte „</a:t>
            </a:r>
            <a:r>
              <a:rPr lang="de-DE" noProof="0" dirty="0" err="1"/>
              <a:t>Guaredisch</a:t>
            </a:r>
            <a:r>
              <a:rPr lang="de-DE" noProof="0" dirty="0"/>
              <a:t> </a:t>
            </a:r>
            <a:r>
              <a:rPr lang="de-DE" noProof="0" dirty="0" err="1"/>
              <a:t>Nedunfeg</a:t>
            </a:r>
            <a:r>
              <a:rPr lang="de-DE" noProof="0" dirty="0"/>
              <a:t>“ oder das klassische „</a:t>
            </a:r>
            <a:r>
              <a:rPr lang="de-DE" noProof="0" dirty="0" err="1"/>
              <a:t>oxmox</a:t>
            </a:r>
            <a:r>
              <a:rPr lang="de-DE" noProof="0" dirty="0"/>
              <a:t>“ zu verzichten.</a:t>
            </a:r>
          </a:p>
        </p:txBody>
      </p:sp>
      <p:sp>
        <p:nvSpPr>
          <p:cNvPr id="10" name="Textplatzhalter 6"/>
          <p:cNvSpPr>
            <a:spLocks noGrp="1"/>
          </p:cNvSpPr>
          <p:nvPr>
            <p:ph type="body" sz="quarter" idx="15" hasCustomPrompt="1"/>
          </p:nvPr>
        </p:nvSpPr>
        <p:spPr>
          <a:xfrm>
            <a:off x="344496" y="4600052"/>
            <a:ext cx="5729920" cy="179647"/>
          </a:xfrm>
          <a:prstGeom prst="rect">
            <a:avLst/>
          </a:prstGeom>
        </p:spPr>
        <p:txBody>
          <a:bodyPr vert="horz"/>
          <a:lstStyle>
            <a:lvl1pPr marL="0" indent="0">
              <a:lnSpc>
                <a:spcPct val="100000"/>
              </a:lnSpc>
              <a:buNone/>
              <a:defRPr sz="70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 THEMA 2 | THEMA 3 | THEMA 4 | THEMA 5 | THEMA 6</a:t>
            </a:r>
          </a:p>
          <a:p>
            <a:pPr lvl="0"/>
            <a:endParaRPr lang="de-DE" dirty="0"/>
          </a:p>
        </p:txBody>
      </p:sp>
    </p:spTree>
    <p:extLst>
      <p:ext uri="{BB962C8B-B14F-4D97-AF65-F5344CB8AC3E}">
        <p14:creationId xmlns:p14="http://schemas.microsoft.com/office/powerpoint/2010/main" val="866725162"/>
      </p:ext>
    </p:extLst>
  </p:cSld>
  <p:clrMapOvr>
    <a:masterClrMapping/>
  </p:clrMapOvr>
  <p:extLst>
    <p:ext uri="{DCECCB84-F9BA-43D5-87BE-67443E8EF086}">
      <p15:sldGuideLst xmlns:p15="http://schemas.microsoft.com/office/powerpoint/2012/main">
        <p15:guide id="2" pos="272"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nhaltsfolie_6_Tabelle">
    <p:spTree>
      <p:nvGrpSpPr>
        <p:cNvPr id="1" name=""/>
        <p:cNvGrpSpPr/>
        <p:nvPr/>
      </p:nvGrpSpPr>
      <p:grpSpPr>
        <a:xfrm>
          <a:off x="0" y="0"/>
          <a:ext cx="0" cy="0"/>
          <a:chOff x="0" y="0"/>
          <a:chExt cx="0" cy="0"/>
        </a:xfrm>
      </p:grpSpPr>
      <p:sp>
        <p:nvSpPr>
          <p:cNvPr id="7" name="Textplatzhalter 6"/>
          <p:cNvSpPr>
            <a:spLocks noGrp="1"/>
          </p:cNvSpPr>
          <p:nvPr>
            <p:ph type="body" sz="quarter" idx="10" hasCustomPrompt="1"/>
          </p:nvPr>
        </p:nvSpPr>
        <p:spPr>
          <a:xfrm>
            <a:off x="363548" y="303213"/>
            <a:ext cx="6165840" cy="429460"/>
          </a:xfrm>
          <a:prstGeom prst="rect">
            <a:avLst/>
          </a:prstGeom>
        </p:spPr>
        <p:txBody>
          <a:bodyPr vert="horz"/>
          <a:lstStyle>
            <a:lvl1pPr marL="0" indent="0">
              <a:lnSpc>
                <a:spcPct val="100000"/>
              </a:lnSpc>
              <a:buNone/>
              <a:defRPr sz="165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Wörter sind Kombinationen</a:t>
            </a:r>
          </a:p>
        </p:txBody>
      </p:sp>
      <p:sp>
        <p:nvSpPr>
          <p:cNvPr id="9" name="Tabellenplatzhalter 8"/>
          <p:cNvSpPr>
            <a:spLocks noGrp="1"/>
          </p:cNvSpPr>
          <p:nvPr>
            <p:ph type="tbl" sz="quarter" idx="15" hasCustomPrompt="1"/>
          </p:nvPr>
        </p:nvSpPr>
        <p:spPr>
          <a:xfrm>
            <a:off x="432198" y="808039"/>
            <a:ext cx="6097190" cy="3708400"/>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Tabelle durch Klick auf Symbol einfügen</a:t>
            </a:r>
          </a:p>
        </p:txBody>
      </p:sp>
      <p:sp>
        <p:nvSpPr>
          <p:cNvPr id="11" name="Textfeld 10"/>
          <p:cNvSpPr txBox="1"/>
          <p:nvPr userDrawn="1"/>
        </p:nvSpPr>
        <p:spPr>
          <a:xfrm>
            <a:off x="6181725" y="4644378"/>
            <a:ext cx="347663" cy="103875"/>
          </a:xfrm>
          <a:prstGeom prst="rect">
            <a:avLst/>
          </a:prstGeom>
          <a:noFill/>
        </p:spPr>
        <p:txBody>
          <a:bodyPr wrap="square" lIns="0" tIns="0" rIns="0" bIns="0" rtlCol="0">
            <a:spAutoFit/>
          </a:bodyPr>
          <a:lstStyle/>
          <a:p>
            <a:pPr algn="r"/>
            <a:fld id="{74C4B046-2211-E040-A09E-BD75B503FAD9}" type="slidenum">
              <a:rPr lang="de-DE" sz="675" smtClean="0">
                <a:solidFill>
                  <a:srgbClr val="003F75"/>
                </a:solidFill>
                <a:latin typeface="Arial Black"/>
                <a:cs typeface="Arial Black"/>
              </a:rPr>
              <a:pPr algn="r"/>
              <a:t>‹Nr.›</a:t>
            </a:fld>
            <a:endParaRPr lang="de-DE" sz="675" dirty="0">
              <a:solidFill>
                <a:srgbClr val="003F75"/>
              </a:solidFill>
              <a:latin typeface="Arial Black"/>
              <a:cs typeface="Arial Black"/>
            </a:endParaRPr>
          </a:p>
        </p:txBody>
      </p:sp>
      <p:sp>
        <p:nvSpPr>
          <p:cNvPr id="6" name="Textplatzhalter 6"/>
          <p:cNvSpPr>
            <a:spLocks noGrp="1"/>
          </p:cNvSpPr>
          <p:nvPr>
            <p:ph type="body" sz="quarter" idx="16" hasCustomPrompt="1"/>
          </p:nvPr>
        </p:nvSpPr>
        <p:spPr>
          <a:xfrm>
            <a:off x="344496" y="4600052"/>
            <a:ext cx="5729920" cy="179647"/>
          </a:xfrm>
          <a:prstGeom prst="rect">
            <a:avLst/>
          </a:prstGeom>
        </p:spPr>
        <p:txBody>
          <a:bodyPr vert="horz"/>
          <a:lstStyle>
            <a:lvl1pPr marL="0" indent="0">
              <a:lnSpc>
                <a:spcPct val="100000"/>
              </a:lnSpc>
              <a:buNone/>
              <a:defRPr sz="70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 THEMA 2 | THEMA 3 | THEMA 4 | THEMA 5 | THEMA 6</a:t>
            </a:r>
          </a:p>
          <a:p>
            <a:pPr lvl="0"/>
            <a:endParaRPr lang="de-DE" dirty="0"/>
          </a:p>
        </p:txBody>
      </p:sp>
    </p:spTree>
    <p:extLst>
      <p:ext uri="{BB962C8B-B14F-4D97-AF65-F5344CB8AC3E}">
        <p14:creationId xmlns:p14="http://schemas.microsoft.com/office/powerpoint/2010/main" val="9319706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Literaturverzeichnis_Eine_Spalte">
    <p:spTree>
      <p:nvGrpSpPr>
        <p:cNvPr id="1" name=""/>
        <p:cNvGrpSpPr/>
        <p:nvPr/>
      </p:nvGrpSpPr>
      <p:grpSpPr>
        <a:xfrm>
          <a:off x="0" y="0"/>
          <a:ext cx="0" cy="0"/>
          <a:chOff x="0" y="0"/>
          <a:chExt cx="0" cy="0"/>
        </a:xfrm>
      </p:grpSpPr>
      <p:sp>
        <p:nvSpPr>
          <p:cNvPr id="3" name="Textplatzhalter 6"/>
          <p:cNvSpPr>
            <a:spLocks noGrp="1"/>
          </p:cNvSpPr>
          <p:nvPr>
            <p:ph type="body" sz="quarter" idx="10" hasCustomPrompt="1"/>
          </p:nvPr>
        </p:nvSpPr>
        <p:spPr>
          <a:xfrm>
            <a:off x="363547" y="303213"/>
            <a:ext cx="6170603" cy="429460"/>
          </a:xfrm>
          <a:prstGeom prst="rect">
            <a:avLst/>
          </a:prstGeom>
        </p:spPr>
        <p:txBody>
          <a:bodyPr vert="horz"/>
          <a:lstStyle>
            <a:lvl1pPr marL="0" indent="0">
              <a:lnSpc>
                <a:spcPct val="100000"/>
              </a:lnSpc>
              <a:buNone/>
              <a:defRPr sz="165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Literaturverzeichnis</a:t>
            </a:r>
          </a:p>
        </p:txBody>
      </p:sp>
      <p:sp>
        <p:nvSpPr>
          <p:cNvPr id="8" name="Textfeld 7"/>
          <p:cNvSpPr txBox="1"/>
          <p:nvPr userDrawn="1"/>
        </p:nvSpPr>
        <p:spPr>
          <a:xfrm>
            <a:off x="6181725" y="4644378"/>
            <a:ext cx="347663" cy="103875"/>
          </a:xfrm>
          <a:prstGeom prst="rect">
            <a:avLst/>
          </a:prstGeom>
          <a:noFill/>
        </p:spPr>
        <p:txBody>
          <a:bodyPr wrap="square" lIns="0" tIns="0" rIns="0" bIns="0" rtlCol="0">
            <a:spAutoFit/>
          </a:bodyPr>
          <a:lstStyle/>
          <a:p>
            <a:pPr algn="r"/>
            <a:fld id="{74C4B046-2211-E040-A09E-BD75B503FAD9}" type="slidenum">
              <a:rPr lang="de-DE" sz="675" smtClean="0">
                <a:solidFill>
                  <a:srgbClr val="003F75"/>
                </a:solidFill>
                <a:latin typeface="Arial Black"/>
                <a:cs typeface="Arial Black"/>
              </a:rPr>
              <a:pPr algn="r"/>
              <a:t>‹Nr.›</a:t>
            </a:fld>
            <a:endParaRPr lang="de-DE" sz="675" dirty="0">
              <a:solidFill>
                <a:srgbClr val="003F75"/>
              </a:solidFill>
              <a:latin typeface="Arial Black"/>
              <a:cs typeface="Arial Black"/>
            </a:endParaRPr>
          </a:p>
        </p:txBody>
      </p:sp>
      <p:sp>
        <p:nvSpPr>
          <p:cNvPr id="9" name="Textplatzhalter 4"/>
          <p:cNvSpPr>
            <a:spLocks noGrp="1"/>
          </p:cNvSpPr>
          <p:nvPr>
            <p:ph type="body" sz="quarter" idx="11" hasCustomPrompt="1"/>
          </p:nvPr>
        </p:nvSpPr>
        <p:spPr>
          <a:xfrm>
            <a:off x="363141" y="808038"/>
            <a:ext cx="6171009" cy="3708400"/>
          </a:xfrm>
          <a:prstGeom prst="rect">
            <a:avLst/>
          </a:prstGeom>
        </p:spPr>
        <p:txBody>
          <a:bodyPr numCol="1" spcCol="0"/>
          <a:lstStyle>
            <a:lvl1pPr marL="0" marR="0" indent="0" algn="l" defTabSz="685800" rtl="0" eaLnBrk="1" fontAlgn="auto" latinLnBrk="0" hangingPunct="1">
              <a:lnSpc>
                <a:spcPct val="113000"/>
              </a:lnSpc>
              <a:spcBef>
                <a:spcPts val="0"/>
              </a:spcBef>
              <a:spcAft>
                <a:spcPts val="0"/>
              </a:spcAft>
              <a:buClrTx/>
              <a:buSzTx/>
              <a:buFont typeface="Arial" panose="020B0604020202020204" pitchFamily="34" charset="0"/>
              <a:buNone/>
              <a:tabLst/>
              <a:defRPr sz="700">
                <a:solidFill>
                  <a:srgbClr val="003F75"/>
                </a:solidFill>
                <a:latin typeface="Arial" panose="020B0604020202020204" pitchFamily="34" charset="0"/>
                <a:cs typeface="Arial" panose="020B0604020202020204" pitchFamily="34" charset="0"/>
              </a:defRPr>
            </a:lvl1pPr>
            <a:lvl2pPr marL="342900" indent="0">
              <a:buNone/>
              <a:defRPr sz="675">
                <a:solidFill>
                  <a:srgbClr val="003F75"/>
                </a:solidFill>
                <a:latin typeface="Arial" panose="020B0604020202020204" pitchFamily="34" charset="0"/>
                <a:cs typeface="Arial" panose="020B0604020202020204" pitchFamily="34" charset="0"/>
              </a:defRPr>
            </a:lvl2pPr>
            <a:lvl3pPr marL="685800" indent="0">
              <a:buNone/>
              <a:defRPr sz="675">
                <a:solidFill>
                  <a:srgbClr val="003F75"/>
                </a:solidFill>
                <a:latin typeface="Arial" panose="020B0604020202020204" pitchFamily="34" charset="0"/>
                <a:cs typeface="Arial" panose="020B0604020202020204" pitchFamily="34" charset="0"/>
              </a:defRPr>
            </a:lvl3pPr>
            <a:lvl4pPr marL="1028700" indent="0">
              <a:buNone/>
              <a:defRPr sz="675">
                <a:solidFill>
                  <a:srgbClr val="003F75"/>
                </a:solidFill>
                <a:latin typeface="Arial" panose="020B0604020202020204" pitchFamily="34" charset="0"/>
                <a:cs typeface="Arial" panose="020B0604020202020204" pitchFamily="34" charset="0"/>
              </a:defRPr>
            </a:lvl4pPr>
            <a:lvl5pPr marL="1371600" indent="0">
              <a:buNone/>
              <a:defRPr sz="675">
                <a:solidFill>
                  <a:srgbClr val="003F75"/>
                </a:solidFill>
                <a:latin typeface="Arial" panose="020B0604020202020204" pitchFamily="34" charset="0"/>
                <a:cs typeface="Arial" panose="020B0604020202020204" pitchFamily="34" charset="0"/>
              </a:defRPr>
            </a:lvl5pPr>
          </a:lstStyle>
          <a:p>
            <a:pPr lvl="0"/>
            <a:r>
              <a:rPr lang="de-DE" dirty="0"/>
              <a:t>Quellen</a:t>
            </a:r>
          </a:p>
        </p:txBody>
      </p:sp>
      <p:sp>
        <p:nvSpPr>
          <p:cNvPr id="6" name="Textplatzhalter 6"/>
          <p:cNvSpPr>
            <a:spLocks noGrp="1"/>
          </p:cNvSpPr>
          <p:nvPr>
            <p:ph type="body" sz="quarter" idx="15" hasCustomPrompt="1"/>
          </p:nvPr>
        </p:nvSpPr>
        <p:spPr>
          <a:xfrm>
            <a:off x="344496" y="4600052"/>
            <a:ext cx="5729920" cy="179647"/>
          </a:xfrm>
          <a:prstGeom prst="rect">
            <a:avLst/>
          </a:prstGeom>
        </p:spPr>
        <p:txBody>
          <a:bodyPr vert="horz"/>
          <a:lstStyle>
            <a:lvl1pPr marL="0" indent="0">
              <a:lnSpc>
                <a:spcPct val="100000"/>
              </a:lnSpc>
              <a:buNone/>
              <a:defRPr sz="70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 THEMA 2 | THEMA 3 | THEMA 4 | THEMA 5 | THEMA 6</a:t>
            </a:r>
          </a:p>
          <a:p>
            <a:pPr lvl="0"/>
            <a:endParaRPr lang="de-DE" dirty="0"/>
          </a:p>
        </p:txBody>
      </p:sp>
    </p:spTree>
    <p:extLst>
      <p:ext uri="{BB962C8B-B14F-4D97-AF65-F5344CB8AC3E}">
        <p14:creationId xmlns:p14="http://schemas.microsoft.com/office/powerpoint/2010/main" val="3230839510"/>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Literaturverzeichnis_Zwei_Spalten">
    <p:spTree>
      <p:nvGrpSpPr>
        <p:cNvPr id="1" name=""/>
        <p:cNvGrpSpPr/>
        <p:nvPr/>
      </p:nvGrpSpPr>
      <p:grpSpPr>
        <a:xfrm>
          <a:off x="0" y="0"/>
          <a:ext cx="0" cy="0"/>
          <a:chOff x="0" y="0"/>
          <a:chExt cx="0" cy="0"/>
        </a:xfrm>
      </p:grpSpPr>
      <p:sp>
        <p:nvSpPr>
          <p:cNvPr id="3" name="Textplatzhalter 6"/>
          <p:cNvSpPr>
            <a:spLocks noGrp="1"/>
          </p:cNvSpPr>
          <p:nvPr>
            <p:ph type="body" sz="quarter" idx="10" hasCustomPrompt="1"/>
          </p:nvPr>
        </p:nvSpPr>
        <p:spPr>
          <a:xfrm>
            <a:off x="363547" y="303213"/>
            <a:ext cx="6170603" cy="429460"/>
          </a:xfrm>
          <a:prstGeom prst="rect">
            <a:avLst/>
          </a:prstGeom>
        </p:spPr>
        <p:txBody>
          <a:bodyPr vert="horz"/>
          <a:lstStyle>
            <a:lvl1pPr marL="0" indent="0">
              <a:lnSpc>
                <a:spcPct val="100000"/>
              </a:lnSpc>
              <a:buNone/>
              <a:defRPr sz="165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Literaturverzeichnis</a:t>
            </a:r>
          </a:p>
        </p:txBody>
      </p:sp>
      <p:sp>
        <p:nvSpPr>
          <p:cNvPr id="8" name="Textfeld 7"/>
          <p:cNvSpPr txBox="1"/>
          <p:nvPr userDrawn="1"/>
        </p:nvSpPr>
        <p:spPr>
          <a:xfrm>
            <a:off x="6181725" y="4644378"/>
            <a:ext cx="347663" cy="103875"/>
          </a:xfrm>
          <a:prstGeom prst="rect">
            <a:avLst/>
          </a:prstGeom>
          <a:noFill/>
        </p:spPr>
        <p:txBody>
          <a:bodyPr wrap="square" lIns="0" tIns="0" rIns="0" bIns="0" rtlCol="0">
            <a:spAutoFit/>
          </a:bodyPr>
          <a:lstStyle/>
          <a:p>
            <a:pPr algn="r"/>
            <a:fld id="{74C4B046-2211-E040-A09E-BD75B503FAD9}" type="slidenum">
              <a:rPr lang="de-DE" sz="675" smtClean="0">
                <a:solidFill>
                  <a:srgbClr val="003F75"/>
                </a:solidFill>
                <a:latin typeface="Arial Black"/>
                <a:cs typeface="Arial Black"/>
              </a:rPr>
              <a:pPr algn="r"/>
              <a:t>‹Nr.›</a:t>
            </a:fld>
            <a:endParaRPr lang="de-DE" sz="675" dirty="0">
              <a:solidFill>
                <a:srgbClr val="003F75"/>
              </a:solidFill>
              <a:latin typeface="Arial Black"/>
              <a:cs typeface="Arial Black"/>
            </a:endParaRPr>
          </a:p>
        </p:txBody>
      </p:sp>
      <p:sp>
        <p:nvSpPr>
          <p:cNvPr id="5" name="Textplatzhalter 4"/>
          <p:cNvSpPr>
            <a:spLocks noGrp="1"/>
          </p:cNvSpPr>
          <p:nvPr>
            <p:ph type="body" sz="quarter" idx="11" hasCustomPrompt="1"/>
          </p:nvPr>
        </p:nvSpPr>
        <p:spPr>
          <a:xfrm>
            <a:off x="363141" y="808038"/>
            <a:ext cx="6171009" cy="3708400"/>
          </a:xfrm>
          <a:prstGeom prst="rect">
            <a:avLst/>
          </a:prstGeom>
        </p:spPr>
        <p:txBody>
          <a:bodyPr numCol="2" spcCol="216000"/>
          <a:lstStyle>
            <a:lvl1pPr marL="0" marR="0" indent="0" algn="l" defTabSz="685800" rtl="0" eaLnBrk="1" fontAlgn="auto" latinLnBrk="0" hangingPunct="1">
              <a:lnSpc>
                <a:spcPct val="113000"/>
              </a:lnSpc>
              <a:spcBef>
                <a:spcPts val="0"/>
              </a:spcBef>
              <a:spcAft>
                <a:spcPts val="0"/>
              </a:spcAft>
              <a:buClrTx/>
              <a:buSzTx/>
              <a:buFont typeface="Arial" panose="020B0604020202020204" pitchFamily="34" charset="0"/>
              <a:buNone/>
              <a:tabLst/>
              <a:defRPr sz="700">
                <a:solidFill>
                  <a:srgbClr val="003F75"/>
                </a:solidFill>
                <a:latin typeface="Arial" panose="020B0604020202020204" pitchFamily="34" charset="0"/>
                <a:cs typeface="Arial" panose="020B0604020202020204" pitchFamily="34" charset="0"/>
              </a:defRPr>
            </a:lvl1pPr>
            <a:lvl2pPr marL="342900" indent="0">
              <a:buNone/>
              <a:defRPr sz="675">
                <a:solidFill>
                  <a:srgbClr val="003F75"/>
                </a:solidFill>
                <a:latin typeface="Arial" panose="020B0604020202020204" pitchFamily="34" charset="0"/>
                <a:cs typeface="Arial" panose="020B0604020202020204" pitchFamily="34" charset="0"/>
              </a:defRPr>
            </a:lvl2pPr>
            <a:lvl3pPr marL="685800" indent="0">
              <a:buNone/>
              <a:defRPr sz="675">
                <a:solidFill>
                  <a:srgbClr val="003F75"/>
                </a:solidFill>
                <a:latin typeface="Arial" panose="020B0604020202020204" pitchFamily="34" charset="0"/>
                <a:cs typeface="Arial" panose="020B0604020202020204" pitchFamily="34" charset="0"/>
              </a:defRPr>
            </a:lvl3pPr>
            <a:lvl4pPr marL="1028700" indent="0">
              <a:buNone/>
              <a:defRPr sz="675">
                <a:solidFill>
                  <a:srgbClr val="003F75"/>
                </a:solidFill>
                <a:latin typeface="Arial" panose="020B0604020202020204" pitchFamily="34" charset="0"/>
                <a:cs typeface="Arial" panose="020B0604020202020204" pitchFamily="34" charset="0"/>
              </a:defRPr>
            </a:lvl4pPr>
            <a:lvl5pPr marL="1371600" indent="0">
              <a:buNone/>
              <a:defRPr sz="675">
                <a:solidFill>
                  <a:srgbClr val="003F75"/>
                </a:solidFill>
                <a:latin typeface="Arial" panose="020B0604020202020204" pitchFamily="34" charset="0"/>
                <a:cs typeface="Arial" panose="020B0604020202020204" pitchFamily="34" charset="0"/>
              </a:defRPr>
            </a:lvl5pPr>
          </a:lstStyle>
          <a:p>
            <a:pPr lvl="0"/>
            <a:r>
              <a:rPr lang="de-DE" dirty="0"/>
              <a:t>Quellen</a:t>
            </a:r>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de-DE" dirty="0"/>
              <a:t>Quellen</a:t>
            </a:r>
          </a:p>
        </p:txBody>
      </p:sp>
      <p:sp>
        <p:nvSpPr>
          <p:cNvPr id="7" name="Textplatzhalter 6"/>
          <p:cNvSpPr>
            <a:spLocks noGrp="1"/>
          </p:cNvSpPr>
          <p:nvPr>
            <p:ph type="body" sz="quarter" idx="15" hasCustomPrompt="1"/>
          </p:nvPr>
        </p:nvSpPr>
        <p:spPr>
          <a:xfrm>
            <a:off x="344496" y="4600052"/>
            <a:ext cx="5729920" cy="179647"/>
          </a:xfrm>
          <a:prstGeom prst="rect">
            <a:avLst/>
          </a:prstGeom>
        </p:spPr>
        <p:txBody>
          <a:bodyPr vert="horz"/>
          <a:lstStyle>
            <a:lvl1pPr marL="0" indent="0">
              <a:lnSpc>
                <a:spcPct val="100000"/>
              </a:lnSpc>
              <a:buNone/>
              <a:defRPr sz="700">
                <a:solidFill>
                  <a:srgbClr val="003F75"/>
                </a:solidFill>
                <a:latin typeface="Arial Black"/>
                <a:cs typeface="Arial Black"/>
              </a:defRPr>
            </a:lvl1pPr>
            <a:lvl2pPr marL="342900" indent="0">
              <a:buNone/>
              <a:defRPr sz="1875">
                <a:latin typeface="Arial Black"/>
                <a:cs typeface="Arial Black"/>
              </a:defRPr>
            </a:lvl2pPr>
            <a:lvl3pPr marL="685800" indent="0">
              <a:buNone/>
              <a:defRPr sz="1875">
                <a:latin typeface="Arial Black"/>
                <a:cs typeface="Arial Black"/>
              </a:defRPr>
            </a:lvl3pPr>
            <a:lvl4pPr marL="1028700" indent="0">
              <a:buNone/>
              <a:defRPr sz="1875">
                <a:latin typeface="Arial Black"/>
                <a:cs typeface="Arial Black"/>
              </a:defRPr>
            </a:lvl4pPr>
            <a:lvl5pPr marL="1371600" indent="0">
              <a:buNone/>
              <a:defRPr sz="1875">
                <a:latin typeface="Arial Black"/>
                <a:cs typeface="Arial Black"/>
              </a:defRPr>
            </a:lvl5pPr>
          </a:lstStyle>
          <a:p>
            <a:pPr lvl="0"/>
            <a:r>
              <a:rPr lang="de-DE" dirty="0"/>
              <a:t>THEMA 1 | THEMA 2 | THEMA 3 | THEMA 4 | THEMA 5 | THEMA 6</a:t>
            </a:r>
          </a:p>
          <a:p>
            <a:pPr lvl="0"/>
            <a:endParaRPr lang="de-DE" dirty="0"/>
          </a:p>
        </p:txBody>
      </p:sp>
    </p:spTree>
    <p:extLst>
      <p:ext uri="{BB962C8B-B14F-4D97-AF65-F5344CB8AC3E}">
        <p14:creationId xmlns:p14="http://schemas.microsoft.com/office/powerpoint/2010/main" val="423970109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_Weiß">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7520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extplatzhalter 3"/>
          <p:cNvSpPr>
            <a:spLocks noGrp="1"/>
          </p:cNvSpPr>
          <p:nvPr>
            <p:ph type="body" sz="quarter" idx="11" hasCustomPrompt="1"/>
          </p:nvPr>
        </p:nvSpPr>
        <p:spPr>
          <a:xfrm>
            <a:off x="338147" y="2184435"/>
            <a:ext cx="6196003" cy="662510"/>
          </a:xfrm>
          <a:prstGeom prst="rect">
            <a:avLst/>
          </a:prstGeom>
        </p:spPr>
        <p:txBody>
          <a:bodyPr vert="horz"/>
          <a:lstStyle>
            <a:lvl1pPr marL="0" indent="0">
              <a:lnSpc>
                <a:spcPts val="2800"/>
              </a:lnSpc>
              <a:spcBef>
                <a:spcPts val="0"/>
              </a:spcBef>
              <a:buNone/>
              <a:defRPr sz="2200" baseline="0">
                <a:solidFill>
                  <a:srgbClr val="003F75"/>
                </a:solidFill>
                <a:latin typeface="Arial Black"/>
                <a:cs typeface="Arial Black"/>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Titel der Präsentation, </a:t>
            </a:r>
            <a:br>
              <a:rPr lang="de-DE" dirty="0"/>
            </a:br>
            <a:r>
              <a:rPr lang="de-DE" dirty="0"/>
              <a:t>der zwei Zeilen lang sein kann</a:t>
            </a:r>
          </a:p>
        </p:txBody>
      </p:sp>
      <p:sp>
        <p:nvSpPr>
          <p:cNvPr id="3" name="Textplatzhalter 9"/>
          <p:cNvSpPr>
            <a:spLocks noGrp="1"/>
          </p:cNvSpPr>
          <p:nvPr>
            <p:ph type="body" sz="quarter" idx="13" hasCustomPrompt="1"/>
          </p:nvPr>
        </p:nvSpPr>
        <p:spPr>
          <a:xfrm>
            <a:off x="338147" y="3907786"/>
            <a:ext cx="6191173" cy="662969"/>
          </a:xfrm>
          <a:prstGeom prst="rect">
            <a:avLst/>
          </a:prstGeom>
        </p:spPr>
        <p:txBody>
          <a:bodyPr vert="horz"/>
          <a:lstStyle>
            <a:lvl1pPr marL="0" indent="0">
              <a:lnSpc>
                <a:spcPct val="100000"/>
              </a:lnSpc>
              <a:buNone/>
              <a:defRPr sz="1200" b="0">
                <a:solidFill>
                  <a:srgbClr val="003F75"/>
                </a:solidFill>
                <a:latin typeface="Arial Black" panose="020B0A04020102020204" pitchFamily="34" charset="0"/>
                <a:cs typeface="Arial"/>
              </a:defRPr>
            </a:lvl1pPr>
            <a:lvl2pPr marL="342900" indent="0">
              <a:buNone/>
              <a:defRPr sz="1875">
                <a:latin typeface="Arial"/>
                <a:cs typeface="Arial"/>
              </a:defRPr>
            </a:lvl2pPr>
            <a:lvl3pPr marL="685800" indent="0">
              <a:buNone/>
              <a:defRPr sz="1875">
                <a:latin typeface="Arial"/>
                <a:cs typeface="Arial"/>
              </a:defRPr>
            </a:lvl3pPr>
            <a:lvl4pPr marL="1028700" indent="0">
              <a:buNone/>
              <a:defRPr sz="1875">
                <a:latin typeface="Arial"/>
                <a:cs typeface="Arial"/>
              </a:defRPr>
            </a:lvl4pPr>
            <a:lvl5pPr marL="1371600" indent="0">
              <a:buNone/>
              <a:defRPr sz="1875">
                <a:latin typeface="Arial"/>
                <a:cs typeface="Arial"/>
              </a:defRPr>
            </a:lvl5pPr>
          </a:lstStyle>
          <a:p>
            <a:pPr lvl="0"/>
            <a:r>
              <a:rPr lang="de-DE" dirty="0"/>
              <a:t>Autor</a:t>
            </a:r>
          </a:p>
        </p:txBody>
      </p:sp>
      <p:sp>
        <p:nvSpPr>
          <p:cNvPr id="10" name="Textplatzhalter 3"/>
          <p:cNvSpPr>
            <a:spLocks noGrp="1"/>
          </p:cNvSpPr>
          <p:nvPr>
            <p:ph type="body" sz="quarter" idx="15" hasCustomPrompt="1"/>
          </p:nvPr>
        </p:nvSpPr>
        <p:spPr>
          <a:xfrm>
            <a:off x="333318" y="3046110"/>
            <a:ext cx="6196003" cy="662510"/>
          </a:xfrm>
          <a:prstGeom prst="rect">
            <a:avLst/>
          </a:prstGeom>
        </p:spPr>
        <p:txBody>
          <a:bodyPr vert="horz"/>
          <a:lstStyle>
            <a:lvl1pPr marL="0" indent="0">
              <a:lnSpc>
                <a:spcPts val="2300"/>
              </a:lnSpc>
              <a:spcBef>
                <a:spcPts val="0"/>
              </a:spcBef>
              <a:buNone/>
              <a:defRPr sz="1800" baseline="0">
                <a:solidFill>
                  <a:srgbClr val="003F75"/>
                </a:solidFill>
                <a:latin typeface="Arial" panose="020B0604020202020204" pitchFamily="34" charset="0"/>
                <a:cs typeface="Arial" panose="020B0604020202020204" pitchFamily="34" charset="0"/>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Untertitel</a:t>
            </a:r>
          </a:p>
        </p:txBody>
      </p:sp>
      <p:sp>
        <p:nvSpPr>
          <p:cNvPr id="5" name="Bildplatzhalter 13"/>
          <p:cNvSpPr>
            <a:spLocks noGrp="1"/>
          </p:cNvSpPr>
          <p:nvPr>
            <p:ph type="pic" sz="quarter" idx="20" hasCustomPrompt="1"/>
          </p:nvPr>
        </p:nvSpPr>
        <p:spPr>
          <a:xfrm>
            <a:off x="4279955"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6" name="Bildplatzhalter 13"/>
          <p:cNvSpPr>
            <a:spLocks noGrp="1"/>
          </p:cNvSpPr>
          <p:nvPr>
            <p:ph type="pic" sz="quarter" idx="21" hasCustomPrompt="1"/>
          </p:nvPr>
        </p:nvSpPr>
        <p:spPr>
          <a:xfrm>
            <a:off x="5121298"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7" name="Bildplatzhalter 13"/>
          <p:cNvSpPr>
            <a:spLocks noGrp="1"/>
          </p:cNvSpPr>
          <p:nvPr>
            <p:ph type="pic" sz="quarter" idx="22" hasCustomPrompt="1"/>
          </p:nvPr>
        </p:nvSpPr>
        <p:spPr>
          <a:xfrm>
            <a:off x="5962640"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Tree>
    <p:extLst>
      <p:ext uri="{BB962C8B-B14F-4D97-AF65-F5344CB8AC3E}">
        <p14:creationId xmlns:p14="http://schemas.microsoft.com/office/powerpoint/2010/main" val="3225404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folie_Bild_Eine_Zeile_Titel">
    <p:spTree>
      <p:nvGrpSpPr>
        <p:cNvPr id="1" name=""/>
        <p:cNvGrpSpPr/>
        <p:nvPr/>
      </p:nvGrpSpPr>
      <p:grpSpPr>
        <a:xfrm>
          <a:off x="0" y="0"/>
          <a:ext cx="0" cy="0"/>
          <a:chOff x="0" y="0"/>
          <a:chExt cx="0" cy="0"/>
        </a:xfrm>
      </p:grpSpPr>
      <p:sp>
        <p:nvSpPr>
          <p:cNvPr id="7" name="Bildplatzhalter 6"/>
          <p:cNvSpPr>
            <a:spLocks noGrp="1"/>
          </p:cNvSpPr>
          <p:nvPr>
            <p:ph type="pic" sz="quarter" idx="16" hasCustomPrompt="1"/>
          </p:nvPr>
        </p:nvSpPr>
        <p:spPr>
          <a:xfrm>
            <a:off x="0" y="959219"/>
            <a:ext cx="6858000" cy="2188794"/>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pPr lvl="0"/>
            <a:r>
              <a:rPr lang="de-DE" dirty="0"/>
              <a:t>Bild durch Klick auf Symbol einfügen</a:t>
            </a:r>
          </a:p>
        </p:txBody>
      </p:sp>
      <p:sp>
        <p:nvSpPr>
          <p:cNvPr id="2" name="Textplatzhalter 3"/>
          <p:cNvSpPr>
            <a:spLocks noGrp="1"/>
          </p:cNvSpPr>
          <p:nvPr>
            <p:ph type="body" sz="quarter" idx="11" hasCustomPrompt="1"/>
          </p:nvPr>
        </p:nvSpPr>
        <p:spPr>
          <a:xfrm>
            <a:off x="338147" y="3256052"/>
            <a:ext cx="6170603" cy="417452"/>
          </a:xfrm>
          <a:prstGeom prst="rect">
            <a:avLst/>
          </a:prstGeom>
        </p:spPr>
        <p:txBody>
          <a:bodyPr vert="horz"/>
          <a:lstStyle>
            <a:lvl1pPr marL="0" indent="0">
              <a:lnSpc>
                <a:spcPts val="2800"/>
              </a:lnSpc>
              <a:spcBef>
                <a:spcPts val="0"/>
              </a:spcBef>
              <a:buNone/>
              <a:defRPr sz="2000" baseline="0">
                <a:solidFill>
                  <a:srgbClr val="003F75"/>
                </a:solidFill>
                <a:latin typeface="Arial Black"/>
                <a:cs typeface="Arial Black"/>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Titel der Präsentation – Eine Zeile</a:t>
            </a:r>
          </a:p>
        </p:txBody>
      </p:sp>
      <p:sp>
        <p:nvSpPr>
          <p:cNvPr id="10" name="Textplatzhalter 3"/>
          <p:cNvSpPr>
            <a:spLocks noGrp="1"/>
          </p:cNvSpPr>
          <p:nvPr>
            <p:ph type="body" sz="quarter" idx="15" hasCustomPrompt="1"/>
          </p:nvPr>
        </p:nvSpPr>
        <p:spPr>
          <a:xfrm>
            <a:off x="333318" y="3699368"/>
            <a:ext cx="6170603" cy="443270"/>
          </a:xfrm>
          <a:prstGeom prst="rect">
            <a:avLst/>
          </a:prstGeom>
        </p:spPr>
        <p:txBody>
          <a:bodyPr vert="horz"/>
          <a:lstStyle>
            <a:lvl1pPr marL="0" indent="0">
              <a:lnSpc>
                <a:spcPts val="2000"/>
              </a:lnSpc>
              <a:spcBef>
                <a:spcPts val="0"/>
              </a:spcBef>
              <a:buNone/>
              <a:defRPr sz="1600" baseline="0">
                <a:solidFill>
                  <a:srgbClr val="003F75"/>
                </a:solidFill>
                <a:latin typeface="Arial" panose="020B0604020202020204" pitchFamily="34" charset="0"/>
                <a:cs typeface="Arial" panose="020B0604020202020204" pitchFamily="34" charset="0"/>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Untertitel</a:t>
            </a:r>
          </a:p>
        </p:txBody>
      </p:sp>
      <p:sp>
        <p:nvSpPr>
          <p:cNvPr id="14" name="Bildplatzhalter 13"/>
          <p:cNvSpPr>
            <a:spLocks noGrp="1"/>
          </p:cNvSpPr>
          <p:nvPr>
            <p:ph type="pic" sz="quarter" idx="20" hasCustomPrompt="1"/>
          </p:nvPr>
        </p:nvSpPr>
        <p:spPr>
          <a:xfrm>
            <a:off x="4279955"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15" name="Bildplatzhalter 13"/>
          <p:cNvSpPr>
            <a:spLocks noGrp="1"/>
          </p:cNvSpPr>
          <p:nvPr>
            <p:ph type="pic" sz="quarter" idx="21" hasCustomPrompt="1"/>
          </p:nvPr>
        </p:nvSpPr>
        <p:spPr>
          <a:xfrm>
            <a:off x="5121298"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16" name="Bildplatzhalter 13"/>
          <p:cNvSpPr>
            <a:spLocks noGrp="1"/>
          </p:cNvSpPr>
          <p:nvPr>
            <p:ph type="pic" sz="quarter" idx="22" hasCustomPrompt="1"/>
          </p:nvPr>
        </p:nvSpPr>
        <p:spPr>
          <a:xfrm>
            <a:off x="5962640"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9" name="Textplatzhalter 9"/>
          <p:cNvSpPr>
            <a:spLocks noGrp="1"/>
          </p:cNvSpPr>
          <p:nvPr>
            <p:ph type="body" sz="quarter" idx="13" hasCustomPrompt="1"/>
          </p:nvPr>
        </p:nvSpPr>
        <p:spPr>
          <a:xfrm>
            <a:off x="339282" y="4539885"/>
            <a:ext cx="2955972" cy="249813"/>
          </a:xfrm>
          <a:prstGeom prst="rect">
            <a:avLst/>
          </a:prstGeom>
        </p:spPr>
        <p:txBody>
          <a:bodyPr vert="horz"/>
          <a:lstStyle>
            <a:lvl1pPr marL="0" indent="0">
              <a:lnSpc>
                <a:spcPct val="100000"/>
              </a:lnSpc>
              <a:buNone/>
              <a:defRPr sz="1000" b="0">
                <a:solidFill>
                  <a:srgbClr val="003F75"/>
                </a:solidFill>
                <a:latin typeface="Arial Black" panose="020B0A04020102020204" pitchFamily="34" charset="0"/>
                <a:cs typeface="Arial"/>
              </a:defRPr>
            </a:lvl1pPr>
            <a:lvl2pPr marL="342900" indent="0">
              <a:buNone/>
              <a:defRPr sz="1875">
                <a:latin typeface="Arial"/>
                <a:cs typeface="Arial"/>
              </a:defRPr>
            </a:lvl2pPr>
            <a:lvl3pPr marL="685800" indent="0">
              <a:buNone/>
              <a:defRPr sz="1875">
                <a:latin typeface="Arial"/>
                <a:cs typeface="Arial"/>
              </a:defRPr>
            </a:lvl3pPr>
            <a:lvl4pPr marL="1028700" indent="0">
              <a:buNone/>
              <a:defRPr sz="1875">
                <a:latin typeface="Arial"/>
                <a:cs typeface="Arial"/>
              </a:defRPr>
            </a:lvl4pPr>
            <a:lvl5pPr marL="1371600" indent="0">
              <a:buNone/>
              <a:defRPr sz="1875">
                <a:latin typeface="Arial"/>
                <a:cs typeface="Arial"/>
              </a:defRPr>
            </a:lvl5pPr>
          </a:lstStyle>
          <a:p>
            <a:pPr lvl="0"/>
            <a:r>
              <a:rPr lang="de-DE" dirty="0"/>
              <a:t>Autor</a:t>
            </a:r>
          </a:p>
        </p:txBody>
      </p:sp>
    </p:spTree>
    <p:extLst>
      <p:ext uri="{BB962C8B-B14F-4D97-AF65-F5344CB8AC3E}">
        <p14:creationId xmlns:p14="http://schemas.microsoft.com/office/powerpoint/2010/main" val="2047984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folie_Bild_Zwei_Zeilen_Titel">
    <p:spTree>
      <p:nvGrpSpPr>
        <p:cNvPr id="1" name=""/>
        <p:cNvGrpSpPr/>
        <p:nvPr/>
      </p:nvGrpSpPr>
      <p:grpSpPr>
        <a:xfrm>
          <a:off x="0" y="0"/>
          <a:ext cx="0" cy="0"/>
          <a:chOff x="0" y="0"/>
          <a:chExt cx="0" cy="0"/>
        </a:xfrm>
      </p:grpSpPr>
      <p:sp>
        <p:nvSpPr>
          <p:cNvPr id="2" name="Textplatzhalter 3"/>
          <p:cNvSpPr>
            <a:spLocks noGrp="1"/>
          </p:cNvSpPr>
          <p:nvPr>
            <p:ph type="body" sz="quarter" idx="11" hasCustomPrompt="1"/>
          </p:nvPr>
        </p:nvSpPr>
        <p:spPr>
          <a:xfrm>
            <a:off x="338147" y="3256052"/>
            <a:ext cx="6170603" cy="417452"/>
          </a:xfrm>
          <a:prstGeom prst="rect">
            <a:avLst/>
          </a:prstGeom>
        </p:spPr>
        <p:txBody>
          <a:bodyPr vert="horz"/>
          <a:lstStyle>
            <a:lvl1pPr marL="0" indent="0">
              <a:lnSpc>
                <a:spcPts val="2600"/>
              </a:lnSpc>
              <a:spcBef>
                <a:spcPts val="0"/>
              </a:spcBef>
              <a:buNone/>
              <a:defRPr sz="2000" baseline="0">
                <a:solidFill>
                  <a:srgbClr val="003F75"/>
                </a:solidFill>
                <a:latin typeface="Arial Black"/>
                <a:cs typeface="Arial Black"/>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Titel der Präsentation, </a:t>
            </a:r>
            <a:br>
              <a:rPr lang="de-DE" dirty="0"/>
            </a:br>
            <a:r>
              <a:rPr lang="de-DE" dirty="0"/>
              <a:t>der zwei Zeilen lang sein kann</a:t>
            </a:r>
          </a:p>
        </p:txBody>
      </p:sp>
      <p:sp>
        <p:nvSpPr>
          <p:cNvPr id="3" name="Textplatzhalter 9"/>
          <p:cNvSpPr>
            <a:spLocks noGrp="1"/>
          </p:cNvSpPr>
          <p:nvPr>
            <p:ph type="body" sz="quarter" idx="13" hasCustomPrompt="1"/>
          </p:nvPr>
        </p:nvSpPr>
        <p:spPr>
          <a:xfrm>
            <a:off x="339282" y="4539885"/>
            <a:ext cx="2955972" cy="249813"/>
          </a:xfrm>
          <a:prstGeom prst="rect">
            <a:avLst/>
          </a:prstGeom>
        </p:spPr>
        <p:txBody>
          <a:bodyPr vert="horz"/>
          <a:lstStyle>
            <a:lvl1pPr marL="0" indent="0">
              <a:lnSpc>
                <a:spcPct val="100000"/>
              </a:lnSpc>
              <a:buNone/>
              <a:defRPr sz="1000" b="0">
                <a:solidFill>
                  <a:srgbClr val="003F75"/>
                </a:solidFill>
                <a:latin typeface="Arial Black" panose="020B0A04020102020204" pitchFamily="34" charset="0"/>
                <a:cs typeface="Arial"/>
              </a:defRPr>
            </a:lvl1pPr>
            <a:lvl2pPr marL="342900" indent="0">
              <a:buNone/>
              <a:defRPr sz="1875">
                <a:latin typeface="Arial"/>
                <a:cs typeface="Arial"/>
              </a:defRPr>
            </a:lvl2pPr>
            <a:lvl3pPr marL="685800" indent="0">
              <a:buNone/>
              <a:defRPr sz="1875">
                <a:latin typeface="Arial"/>
                <a:cs typeface="Arial"/>
              </a:defRPr>
            </a:lvl3pPr>
            <a:lvl4pPr marL="1028700" indent="0">
              <a:buNone/>
              <a:defRPr sz="1875">
                <a:latin typeface="Arial"/>
                <a:cs typeface="Arial"/>
              </a:defRPr>
            </a:lvl4pPr>
            <a:lvl5pPr marL="1371600" indent="0">
              <a:buNone/>
              <a:defRPr sz="1875">
                <a:latin typeface="Arial"/>
                <a:cs typeface="Arial"/>
              </a:defRPr>
            </a:lvl5pPr>
          </a:lstStyle>
          <a:p>
            <a:pPr lvl="0"/>
            <a:r>
              <a:rPr lang="de-DE" dirty="0"/>
              <a:t>Autor</a:t>
            </a:r>
          </a:p>
        </p:txBody>
      </p:sp>
      <p:sp>
        <p:nvSpPr>
          <p:cNvPr id="10" name="Textplatzhalter 3"/>
          <p:cNvSpPr>
            <a:spLocks noGrp="1"/>
          </p:cNvSpPr>
          <p:nvPr>
            <p:ph type="body" sz="quarter" idx="15" hasCustomPrompt="1"/>
          </p:nvPr>
        </p:nvSpPr>
        <p:spPr>
          <a:xfrm>
            <a:off x="333318" y="3990471"/>
            <a:ext cx="6170603" cy="443270"/>
          </a:xfrm>
          <a:prstGeom prst="rect">
            <a:avLst/>
          </a:prstGeom>
        </p:spPr>
        <p:txBody>
          <a:bodyPr vert="horz"/>
          <a:lstStyle>
            <a:lvl1pPr marL="0" indent="0">
              <a:lnSpc>
                <a:spcPts val="2000"/>
              </a:lnSpc>
              <a:spcBef>
                <a:spcPts val="0"/>
              </a:spcBef>
              <a:buNone/>
              <a:defRPr sz="1600" baseline="0">
                <a:solidFill>
                  <a:srgbClr val="003F75"/>
                </a:solidFill>
                <a:latin typeface="Arial" panose="020B0604020202020204" pitchFamily="34" charset="0"/>
                <a:cs typeface="Arial" panose="020B0604020202020204" pitchFamily="34" charset="0"/>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Untertitel</a:t>
            </a:r>
          </a:p>
        </p:txBody>
      </p:sp>
      <p:sp>
        <p:nvSpPr>
          <p:cNvPr id="14" name="Bildplatzhalter 13"/>
          <p:cNvSpPr>
            <a:spLocks noGrp="1"/>
          </p:cNvSpPr>
          <p:nvPr>
            <p:ph type="pic" sz="quarter" idx="20" hasCustomPrompt="1"/>
          </p:nvPr>
        </p:nvSpPr>
        <p:spPr>
          <a:xfrm>
            <a:off x="4279955"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15" name="Bildplatzhalter 13"/>
          <p:cNvSpPr>
            <a:spLocks noGrp="1"/>
          </p:cNvSpPr>
          <p:nvPr>
            <p:ph type="pic" sz="quarter" idx="21" hasCustomPrompt="1"/>
          </p:nvPr>
        </p:nvSpPr>
        <p:spPr>
          <a:xfrm>
            <a:off x="5121298"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16" name="Bildplatzhalter 13"/>
          <p:cNvSpPr>
            <a:spLocks noGrp="1"/>
          </p:cNvSpPr>
          <p:nvPr>
            <p:ph type="pic" sz="quarter" idx="22" hasCustomPrompt="1"/>
          </p:nvPr>
        </p:nvSpPr>
        <p:spPr>
          <a:xfrm>
            <a:off x="5962640"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9" name="Bildplatzhalter 6"/>
          <p:cNvSpPr>
            <a:spLocks noGrp="1"/>
          </p:cNvSpPr>
          <p:nvPr>
            <p:ph type="pic" sz="quarter" idx="16" hasCustomPrompt="1"/>
          </p:nvPr>
        </p:nvSpPr>
        <p:spPr>
          <a:xfrm>
            <a:off x="0" y="959219"/>
            <a:ext cx="6858000" cy="2183509"/>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pPr lvl="0"/>
            <a:r>
              <a:rPr lang="de-DE" dirty="0"/>
              <a:t>Bild durch Klick auf Symbol einfügen</a:t>
            </a:r>
          </a:p>
        </p:txBody>
      </p:sp>
    </p:spTree>
    <p:extLst>
      <p:ext uri="{BB962C8B-B14F-4D97-AF65-F5344CB8AC3E}">
        <p14:creationId xmlns:p14="http://schemas.microsoft.com/office/powerpoint/2010/main" val="2977851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chlussfolie">
    <p:spTree>
      <p:nvGrpSpPr>
        <p:cNvPr id="1" name=""/>
        <p:cNvGrpSpPr/>
        <p:nvPr/>
      </p:nvGrpSpPr>
      <p:grpSpPr>
        <a:xfrm>
          <a:off x="0" y="0"/>
          <a:ext cx="0" cy="0"/>
          <a:chOff x="0" y="0"/>
          <a:chExt cx="0" cy="0"/>
        </a:xfrm>
      </p:grpSpPr>
      <p:sp>
        <p:nvSpPr>
          <p:cNvPr id="6" name="Textplatzhalter 3"/>
          <p:cNvSpPr>
            <a:spLocks noGrp="1"/>
          </p:cNvSpPr>
          <p:nvPr>
            <p:ph type="body" sz="quarter" idx="11" hasCustomPrompt="1"/>
          </p:nvPr>
        </p:nvSpPr>
        <p:spPr>
          <a:xfrm>
            <a:off x="344497" y="2184435"/>
            <a:ext cx="6170603" cy="662510"/>
          </a:xfrm>
          <a:prstGeom prst="rect">
            <a:avLst/>
          </a:prstGeom>
        </p:spPr>
        <p:txBody>
          <a:bodyPr vert="horz"/>
          <a:lstStyle>
            <a:lvl1pPr marL="0" indent="0">
              <a:lnSpc>
                <a:spcPct val="100000"/>
              </a:lnSpc>
              <a:buNone/>
              <a:defRPr sz="2200" baseline="0">
                <a:solidFill>
                  <a:srgbClr val="003F75"/>
                </a:solidFill>
                <a:latin typeface="Arial Black"/>
                <a:cs typeface="Arial Black"/>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Vielen Dank für Ihre Aufmerksamkeit</a:t>
            </a:r>
          </a:p>
        </p:txBody>
      </p:sp>
      <p:sp>
        <p:nvSpPr>
          <p:cNvPr id="7" name="Textplatzhalter 9"/>
          <p:cNvSpPr>
            <a:spLocks noGrp="1"/>
          </p:cNvSpPr>
          <p:nvPr>
            <p:ph type="body" sz="quarter" idx="15" hasCustomPrompt="1"/>
          </p:nvPr>
        </p:nvSpPr>
        <p:spPr>
          <a:xfrm>
            <a:off x="344499" y="3148013"/>
            <a:ext cx="6165839" cy="662969"/>
          </a:xfrm>
          <a:prstGeom prst="rect">
            <a:avLst/>
          </a:prstGeom>
        </p:spPr>
        <p:txBody>
          <a:bodyPr vert="horz"/>
          <a:lstStyle>
            <a:lvl1pPr marL="0" indent="0">
              <a:lnSpc>
                <a:spcPct val="100000"/>
              </a:lnSpc>
              <a:buNone/>
              <a:defRPr sz="1200">
                <a:solidFill>
                  <a:srgbClr val="003F75"/>
                </a:solidFill>
                <a:latin typeface="Arial Black" panose="020B0A04020102020204" pitchFamily="34" charset="0"/>
                <a:cs typeface="Arial"/>
              </a:defRPr>
            </a:lvl1pPr>
            <a:lvl2pPr marL="342900" indent="0">
              <a:buNone/>
              <a:defRPr sz="1875">
                <a:latin typeface="Arial"/>
                <a:cs typeface="Arial"/>
              </a:defRPr>
            </a:lvl2pPr>
            <a:lvl3pPr marL="685800" indent="0">
              <a:buNone/>
              <a:defRPr sz="1875">
                <a:latin typeface="Arial"/>
                <a:cs typeface="Arial"/>
              </a:defRPr>
            </a:lvl3pPr>
            <a:lvl4pPr marL="1028700" indent="0">
              <a:buNone/>
              <a:defRPr sz="1875">
                <a:latin typeface="Arial"/>
                <a:cs typeface="Arial"/>
              </a:defRPr>
            </a:lvl4pPr>
            <a:lvl5pPr marL="1371600" indent="0">
              <a:buNone/>
              <a:defRPr sz="1875">
                <a:latin typeface="Arial"/>
                <a:cs typeface="Arial"/>
              </a:defRPr>
            </a:lvl5pPr>
          </a:lstStyle>
          <a:p>
            <a:pPr lvl="0"/>
            <a:r>
              <a:rPr lang="de-DE" dirty="0"/>
              <a:t>Autor</a:t>
            </a:r>
          </a:p>
        </p:txBody>
      </p:sp>
    </p:spTree>
    <p:extLst>
      <p:ext uri="{BB962C8B-B14F-4D97-AF65-F5344CB8AC3E}">
        <p14:creationId xmlns:p14="http://schemas.microsoft.com/office/powerpoint/2010/main" val="293325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folie_Fakultät">
    <p:spTree>
      <p:nvGrpSpPr>
        <p:cNvPr id="1" name=""/>
        <p:cNvGrpSpPr/>
        <p:nvPr/>
      </p:nvGrpSpPr>
      <p:grpSpPr>
        <a:xfrm>
          <a:off x="0" y="0"/>
          <a:ext cx="0" cy="0"/>
          <a:chOff x="0" y="0"/>
          <a:chExt cx="0" cy="0"/>
        </a:xfrm>
      </p:grpSpPr>
      <p:sp>
        <p:nvSpPr>
          <p:cNvPr id="11" name="Bildplatzhalter 13"/>
          <p:cNvSpPr>
            <a:spLocks noGrp="1"/>
          </p:cNvSpPr>
          <p:nvPr>
            <p:ph type="pic" sz="quarter" idx="20" hasCustomPrompt="1"/>
          </p:nvPr>
        </p:nvSpPr>
        <p:spPr>
          <a:xfrm>
            <a:off x="4279955"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12" name="Bildplatzhalter 13"/>
          <p:cNvSpPr>
            <a:spLocks noGrp="1"/>
          </p:cNvSpPr>
          <p:nvPr>
            <p:ph type="pic" sz="quarter" idx="21" hasCustomPrompt="1"/>
          </p:nvPr>
        </p:nvSpPr>
        <p:spPr>
          <a:xfrm>
            <a:off x="5121298"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13" name="Bildplatzhalter 13"/>
          <p:cNvSpPr>
            <a:spLocks noGrp="1"/>
          </p:cNvSpPr>
          <p:nvPr>
            <p:ph type="pic" sz="quarter" idx="22" hasCustomPrompt="1"/>
          </p:nvPr>
        </p:nvSpPr>
        <p:spPr>
          <a:xfrm>
            <a:off x="5962640" y="4547065"/>
            <a:ext cx="566681" cy="395288"/>
          </a:xfrm>
          <a:prstGeom prst="rect">
            <a:avLst/>
          </a:prstGeom>
        </p:spPr>
        <p:txBody>
          <a:bodyPr/>
          <a:lstStyle>
            <a:lvl1pPr marL="0" indent="0">
              <a:buNone/>
              <a:defRPr sz="1350">
                <a:solidFill>
                  <a:srgbClr val="003F75"/>
                </a:solidFill>
                <a:latin typeface="Arial" panose="020B0604020202020204" pitchFamily="34" charset="0"/>
                <a:cs typeface="Arial" panose="020B0604020202020204" pitchFamily="34" charset="0"/>
              </a:defRPr>
            </a:lvl1pPr>
          </a:lstStyle>
          <a:p>
            <a:r>
              <a:rPr lang="de-DE" dirty="0"/>
              <a:t>Logo</a:t>
            </a:r>
          </a:p>
        </p:txBody>
      </p:sp>
      <p:sp>
        <p:nvSpPr>
          <p:cNvPr id="9" name="Textplatzhalter 3"/>
          <p:cNvSpPr>
            <a:spLocks noGrp="1"/>
          </p:cNvSpPr>
          <p:nvPr>
            <p:ph type="body" sz="quarter" idx="11" hasCustomPrompt="1"/>
          </p:nvPr>
        </p:nvSpPr>
        <p:spPr>
          <a:xfrm>
            <a:off x="338147" y="2184435"/>
            <a:ext cx="6196003" cy="662510"/>
          </a:xfrm>
          <a:prstGeom prst="rect">
            <a:avLst/>
          </a:prstGeom>
        </p:spPr>
        <p:txBody>
          <a:bodyPr vert="horz"/>
          <a:lstStyle>
            <a:lvl1pPr marL="0" indent="0">
              <a:lnSpc>
                <a:spcPts val="2800"/>
              </a:lnSpc>
              <a:spcBef>
                <a:spcPts val="0"/>
              </a:spcBef>
              <a:buNone/>
              <a:defRPr sz="2200" baseline="0">
                <a:solidFill>
                  <a:srgbClr val="003F75"/>
                </a:solidFill>
                <a:latin typeface="Arial Black"/>
                <a:cs typeface="Arial Black"/>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Titel der Präsentation, </a:t>
            </a:r>
            <a:br>
              <a:rPr lang="de-DE" dirty="0"/>
            </a:br>
            <a:r>
              <a:rPr lang="de-DE" dirty="0"/>
              <a:t>der zwei Zeilen lang sein kann</a:t>
            </a:r>
          </a:p>
        </p:txBody>
      </p:sp>
      <p:sp>
        <p:nvSpPr>
          <p:cNvPr id="10" name="Textplatzhalter 9"/>
          <p:cNvSpPr>
            <a:spLocks noGrp="1"/>
          </p:cNvSpPr>
          <p:nvPr>
            <p:ph type="body" sz="quarter" idx="13" hasCustomPrompt="1"/>
          </p:nvPr>
        </p:nvSpPr>
        <p:spPr>
          <a:xfrm>
            <a:off x="338147" y="3907786"/>
            <a:ext cx="6191173" cy="662969"/>
          </a:xfrm>
          <a:prstGeom prst="rect">
            <a:avLst/>
          </a:prstGeom>
        </p:spPr>
        <p:txBody>
          <a:bodyPr vert="horz"/>
          <a:lstStyle>
            <a:lvl1pPr marL="0" indent="0">
              <a:lnSpc>
                <a:spcPct val="100000"/>
              </a:lnSpc>
              <a:buNone/>
              <a:defRPr sz="1200" b="0">
                <a:solidFill>
                  <a:srgbClr val="003F75"/>
                </a:solidFill>
                <a:latin typeface="Arial Black" panose="020B0A04020102020204" pitchFamily="34" charset="0"/>
                <a:cs typeface="Arial"/>
              </a:defRPr>
            </a:lvl1pPr>
            <a:lvl2pPr marL="342900" indent="0">
              <a:buNone/>
              <a:defRPr sz="1875">
                <a:latin typeface="Arial"/>
                <a:cs typeface="Arial"/>
              </a:defRPr>
            </a:lvl2pPr>
            <a:lvl3pPr marL="685800" indent="0">
              <a:buNone/>
              <a:defRPr sz="1875">
                <a:latin typeface="Arial"/>
                <a:cs typeface="Arial"/>
              </a:defRPr>
            </a:lvl3pPr>
            <a:lvl4pPr marL="1028700" indent="0">
              <a:buNone/>
              <a:defRPr sz="1875">
                <a:latin typeface="Arial"/>
                <a:cs typeface="Arial"/>
              </a:defRPr>
            </a:lvl4pPr>
            <a:lvl5pPr marL="1371600" indent="0">
              <a:buNone/>
              <a:defRPr sz="1875">
                <a:latin typeface="Arial"/>
                <a:cs typeface="Arial"/>
              </a:defRPr>
            </a:lvl5pPr>
          </a:lstStyle>
          <a:p>
            <a:pPr lvl="0"/>
            <a:r>
              <a:rPr lang="de-DE" dirty="0"/>
              <a:t>Autor</a:t>
            </a:r>
          </a:p>
        </p:txBody>
      </p:sp>
      <p:sp>
        <p:nvSpPr>
          <p:cNvPr id="14" name="Textplatzhalter 3"/>
          <p:cNvSpPr>
            <a:spLocks noGrp="1"/>
          </p:cNvSpPr>
          <p:nvPr>
            <p:ph type="body" sz="quarter" idx="15" hasCustomPrompt="1"/>
          </p:nvPr>
        </p:nvSpPr>
        <p:spPr>
          <a:xfrm>
            <a:off x="333318" y="3046110"/>
            <a:ext cx="6196003" cy="662510"/>
          </a:xfrm>
          <a:prstGeom prst="rect">
            <a:avLst/>
          </a:prstGeom>
        </p:spPr>
        <p:txBody>
          <a:bodyPr vert="horz"/>
          <a:lstStyle>
            <a:lvl1pPr marL="0" indent="0">
              <a:lnSpc>
                <a:spcPts val="2300"/>
              </a:lnSpc>
              <a:spcBef>
                <a:spcPts val="0"/>
              </a:spcBef>
              <a:buNone/>
              <a:defRPr sz="1800" baseline="0">
                <a:solidFill>
                  <a:srgbClr val="003F75"/>
                </a:solidFill>
                <a:latin typeface="Arial" panose="020B0604020202020204" pitchFamily="34" charset="0"/>
                <a:cs typeface="Arial" panose="020B0604020202020204" pitchFamily="34" charset="0"/>
              </a:defRPr>
            </a:lvl1pPr>
            <a:lvl2pPr marL="342900" indent="0">
              <a:buNone/>
              <a:defRPr>
                <a:solidFill>
                  <a:srgbClr val="003F75"/>
                </a:solidFill>
                <a:latin typeface="Arial Black"/>
                <a:cs typeface="Arial Black"/>
              </a:defRPr>
            </a:lvl2pPr>
            <a:lvl3pPr marL="685800" indent="0">
              <a:buNone/>
              <a:defRPr>
                <a:solidFill>
                  <a:srgbClr val="003F75"/>
                </a:solidFill>
                <a:latin typeface="Arial Black"/>
                <a:cs typeface="Arial Black"/>
              </a:defRPr>
            </a:lvl3pPr>
            <a:lvl4pPr marL="1028700" indent="0">
              <a:buNone/>
              <a:defRPr>
                <a:solidFill>
                  <a:srgbClr val="003F75"/>
                </a:solidFill>
                <a:latin typeface="Arial Black"/>
                <a:cs typeface="Arial Black"/>
              </a:defRPr>
            </a:lvl4pPr>
            <a:lvl5pPr marL="1371600" indent="0">
              <a:buNone/>
              <a:defRPr>
                <a:solidFill>
                  <a:srgbClr val="003F75"/>
                </a:solidFill>
                <a:latin typeface="Arial Black"/>
                <a:cs typeface="Arial Black"/>
              </a:defRPr>
            </a:lvl5pPr>
          </a:lstStyle>
          <a:p>
            <a:pPr lvl="0"/>
            <a:r>
              <a:rPr lang="de-DE" dirty="0"/>
              <a:t>Untertitel</a:t>
            </a:r>
          </a:p>
        </p:txBody>
      </p:sp>
    </p:spTree>
    <p:extLst>
      <p:ext uri="{BB962C8B-B14F-4D97-AF65-F5344CB8AC3E}">
        <p14:creationId xmlns:p14="http://schemas.microsoft.com/office/powerpoint/2010/main" val="10984202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6.xml"/><Relationship Id="rId7" Type="http://schemas.openxmlformats.org/officeDocument/2006/relationships/image" Target="../media/image6.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3.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7.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theme" Target="../theme/theme4.xml"/><Relationship Id="rId4"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10" Type="http://schemas.openxmlformats.org/officeDocument/2006/relationships/theme" Target="../theme/theme6.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Text Box 9"/>
          <p:cNvSpPr txBox="1">
            <a:spLocks noChangeArrowheads="1"/>
          </p:cNvSpPr>
          <p:nvPr userDrawn="1"/>
        </p:nvSpPr>
        <p:spPr bwMode="auto">
          <a:xfrm>
            <a:off x="-18000" y="-900"/>
            <a:ext cx="6876000" cy="5144400"/>
          </a:xfrm>
          <a:prstGeom prst="rect">
            <a:avLst/>
          </a:prstGeom>
          <a:solidFill>
            <a:srgbClr val="003366"/>
          </a:solidFill>
          <a:ln w="9525">
            <a:noFill/>
            <a:miter lim="800000"/>
            <a:headEnd/>
            <a:tailEnd/>
          </a:ln>
          <a:effectLst/>
        </p:spPr>
        <p:txBody>
          <a:bodyPr wrap="square" lIns="61719" tIns="30859" rIns="61719" bIns="30859">
            <a:spAutoFit/>
          </a:bodyPr>
          <a:lstStyle/>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p:txBody>
      </p:sp>
      <p:pic>
        <p:nvPicPr>
          <p:cNvPr id="16" name="Bild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1133" y="1899400"/>
            <a:ext cx="4755736" cy="1229688"/>
          </a:xfrm>
          <a:prstGeom prst="rect">
            <a:avLst/>
          </a:prstGeom>
        </p:spPr>
      </p:pic>
    </p:spTree>
    <p:extLst>
      <p:ext uri="{BB962C8B-B14F-4D97-AF65-F5344CB8AC3E}">
        <p14:creationId xmlns:p14="http://schemas.microsoft.com/office/powerpoint/2010/main" val="3638549266"/>
      </p:ext>
    </p:extLst>
  </p:cSld>
  <p:clrMap bg1="lt1" tx1="dk1" bg2="lt2" tx2="dk2" accent1="accent1" accent2="accent2" accent3="accent3" accent4="accent4" accent5="accent5" accent6="accent6" hlink="hlink" folHlink="folHlink"/>
  <p:sldLayoutIdLst>
    <p:sldLayoutId id="2147483764" r:id="rId1"/>
    <p:sldLayoutId id="2147483748" r:id="rId2"/>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Grafik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40283" y="254628"/>
            <a:ext cx="589831" cy="245319"/>
          </a:xfrm>
          <a:prstGeom prst="rect">
            <a:avLst/>
          </a:prstGeom>
        </p:spPr>
      </p:pic>
      <p:pic>
        <p:nvPicPr>
          <p:cNvPr id="5" name="Bild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08467" y="1883817"/>
            <a:ext cx="4761576" cy="1231199"/>
          </a:xfrm>
          <a:prstGeom prst="rect">
            <a:avLst/>
          </a:prstGeom>
        </p:spPr>
      </p:pic>
    </p:spTree>
    <p:extLst>
      <p:ext uri="{BB962C8B-B14F-4D97-AF65-F5344CB8AC3E}">
        <p14:creationId xmlns:p14="http://schemas.microsoft.com/office/powerpoint/2010/main" val="3060818824"/>
      </p:ext>
    </p:extLst>
  </p:cSld>
  <p:clrMap bg1="lt1" tx1="dk1" bg2="lt2" tx2="dk2" accent1="accent1" accent2="accent2" accent3="accent3" accent4="accent4" accent5="accent5" accent6="accent6" hlink="hlink" folHlink="folHlink"/>
  <p:sldLayoutIdLst>
    <p:sldLayoutId id="2147483695" r:id="rId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Grafik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64529" y="273678"/>
            <a:ext cx="869620" cy="361321"/>
          </a:xfrm>
          <a:prstGeom prst="rect">
            <a:avLst/>
          </a:prstGeom>
        </p:spPr>
      </p:pic>
      <p:pic>
        <p:nvPicPr>
          <p:cNvPr id="5" name="Picture 13"/>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177474" y="187874"/>
            <a:ext cx="2018794" cy="521999"/>
          </a:xfrm>
          <a:prstGeom prst="rect">
            <a:avLst/>
          </a:prstGeom>
          <a:noFill/>
          <a:ln w="9525">
            <a:noFill/>
            <a:miter lim="800000"/>
            <a:headEnd/>
            <a:tailEnd/>
          </a:ln>
        </p:spPr>
      </p:pic>
    </p:spTree>
    <p:extLst>
      <p:ext uri="{BB962C8B-B14F-4D97-AF65-F5344CB8AC3E}">
        <p14:creationId xmlns:p14="http://schemas.microsoft.com/office/powerpoint/2010/main" val="3398930335"/>
      </p:ext>
    </p:extLst>
  </p:cSld>
  <p:clrMap bg1="lt1" tx1="dk1" bg2="lt2" tx2="dk2" accent1="accent1" accent2="accent2" accent3="accent3" accent4="accent4" accent5="accent5" accent6="accent6" hlink="hlink" folHlink="folHlink"/>
  <p:sldLayoutIdLst>
    <p:sldLayoutId id="2147483667" r:id="rId1"/>
    <p:sldLayoutId id="2147483742" r:id="rId2"/>
    <p:sldLayoutId id="2147483747" r:id="rId3"/>
    <p:sldLayoutId id="2147483749" r:id="rId4"/>
    <p:sldLayoutId id="2147483743" r:id="rId5"/>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72" userDrawn="1">
          <p15:clr>
            <a:srgbClr val="F26B43"/>
          </p15:clr>
        </p15:guide>
        <p15:guide id="2" pos="272" userDrawn="1">
          <p15:clr>
            <a:srgbClr val="F26B43"/>
          </p15:clr>
        </p15:guide>
        <p15:guide id="3" orient="horz" pos="2958" userDrawn="1">
          <p15:clr>
            <a:srgbClr val="F26B43"/>
          </p15:clr>
        </p15:guide>
        <p15:guide id="4" pos="4116" userDrawn="1">
          <p15:clr>
            <a:srgbClr val="F26B43"/>
          </p15:clr>
        </p15:guide>
        <p15:guide id="5" orient="horz" pos="1189" userDrawn="1">
          <p15:clr>
            <a:srgbClr val="F26B43"/>
          </p15:clr>
        </p15:guide>
        <p15:guide id="6" pos="2092" userDrawn="1">
          <p15:clr>
            <a:srgbClr val="F26B43"/>
          </p15:clr>
        </p15:guide>
        <p15:guide id="7" pos="2194" userDrawn="1">
          <p15:clr>
            <a:srgbClr val="F26B43"/>
          </p15:clr>
        </p15:guide>
        <p15:guide id="8" orient="horz" pos="1983"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Grafik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664529" y="273678"/>
            <a:ext cx="869620" cy="361321"/>
          </a:xfrm>
          <a:prstGeom prst="rect">
            <a:avLst/>
          </a:prstGeom>
        </p:spPr>
      </p:pic>
      <p:sp>
        <p:nvSpPr>
          <p:cNvPr id="8" name="Rectangle 2"/>
          <p:cNvSpPr>
            <a:spLocks noChangeArrowheads="1"/>
          </p:cNvSpPr>
          <p:nvPr userDrawn="1"/>
        </p:nvSpPr>
        <p:spPr bwMode="auto">
          <a:xfrm flipV="1">
            <a:off x="0" y="917048"/>
            <a:ext cx="6858000" cy="332202"/>
          </a:xfrm>
          <a:prstGeom prst="rect">
            <a:avLst/>
          </a:prstGeom>
          <a:solidFill>
            <a:srgbClr val="003F75"/>
          </a:solidFill>
          <a:ln w="9525">
            <a:solidFill>
              <a:srgbClr val="003F75"/>
            </a:solidFill>
            <a:miter lim="800000"/>
            <a:headEnd/>
            <a:tailEnd/>
          </a:ln>
          <a:effectLst/>
        </p:spPr>
        <p:txBody>
          <a:bodyPr wrap="none" lIns="55820" tIns="27911" rIns="55820" bIns="27911" anchor="ctr"/>
          <a:lstStyle/>
          <a:p>
            <a:pPr marL="0" marR="0" lvl="0" indent="0" defTabSz="685800" eaLnBrk="1" fontAlgn="auto" latinLnBrk="0" hangingPunct="1">
              <a:lnSpc>
                <a:spcPct val="100000"/>
              </a:lnSpc>
              <a:spcBef>
                <a:spcPts val="0"/>
              </a:spcBef>
              <a:spcAft>
                <a:spcPts val="0"/>
              </a:spcAft>
              <a:buClrTx/>
              <a:buSzTx/>
              <a:buFontTx/>
              <a:buNone/>
              <a:tabLst/>
              <a:defRPr/>
            </a:pPr>
            <a:endParaRPr kumimoji="0" lang="de-DE" sz="3075" b="0" i="0" u="none" strike="noStrike" kern="0" cap="none" spc="0" normalizeH="0" baseline="0" noProof="0">
              <a:ln>
                <a:noFill/>
              </a:ln>
              <a:solidFill>
                <a:srgbClr val="003F75"/>
              </a:solidFill>
              <a:effectLst/>
              <a:uLnTx/>
              <a:uFillTx/>
            </a:endParaRPr>
          </a:p>
        </p:txBody>
      </p:sp>
      <p:pic>
        <p:nvPicPr>
          <p:cNvPr id="9" name="Picture 13"/>
          <p:cNvPicPr>
            <a:picLocks noChangeAspect="1" noChangeArrowheads="1"/>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177474" y="187874"/>
            <a:ext cx="2018794" cy="521999"/>
          </a:xfrm>
          <a:prstGeom prst="rect">
            <a:avLst/>
          </a:prstGeom>
          <a:noFill/>
          <a:ln w="9525">
            <a:noFill/>
            <a:miter lim="800000"/>
            <a:headEnd/>
            <a:tailEnd/>
          </a:ln>
        </p:spPr>
      </p:pic>
      <p:sp>
        <p:nvSpPr>
          <p:cNvPr id="6" name="Textplatzhalter 8"/>
          <p:cNvSpPr txBox="1">
            <a:spLocks/>
          </p:cNvSpPr>
          <p:nvPr userDrawn="1"/>
        </p:nvSpPr>
        <p:spPr>
          <a:xfrm>
            <a:off x="347806" y="991673"/>
            <a:ext cx="6160944" cy="238640"/>
          </a:xfrm>
          <a:prstGeom prst="rect">
            <a:avLst/>
          </a:prstGeom>
        </p:spPr>
        <p:txBody>
          <a:bodyPr/>
          <a:lstStyle>
            <a:lvl1pPr marL="0" indent="0" algn="l" defTabSz="685800" rtl="0" eaLnBrk="1" latinLnBrk="0" hangingPunct="1">
              <a:lnSpc>
                <a:spcPct val="90000"/>
              </a:lnSpc>
              <a:spcBef>
                <a:spcPts val="750"/>
              </a:spcBef>
              <a:buFont typeface="Arial" panose="020B0604020202020204" pitchFamily="34" charset="0"/>
              <a:buNone/>
              <a:defRPr sz="675" b="1" kern="1200">
                <a:solidFill>
                  <a:schemeClr val="bg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de-DE" sz="700" dirty="0"/>
              <a:t>Fakultät/ Institut/ Fachbereich/ Projekt/ Zentrum XYZ (Muss im Folienmaster bearbeitet</a:t>
            </a:r>
            <a:r>
              <a:rPr lang="de-DE" sz="700" baseline="0" dirty="0"/>
              <a:t> werden)</a:t>
            </a:r>
            <a:endParaRPr lang="de-DE" sz="700" dirty="0"/>
          </a:p>
        </p:txBody>
      </p:sp>
    </p:spTree>
    <p:extLst>
      <p:ext uri="{BB962C8B-B14F-4D97-AF65-F5344CB8AC3E}">
        <p14:creationId xmlns:p14="http://schemas.microsoft.com/office/powerpoint/2010/main" val="3679043895"/>
      </p:ext>
    </p:extLst>
  </p:cSld>
  <p:clrMap bg1="lt1" tx1="dk1" bg2="lt2" tx2="dk2" accent1="accent1" accent2="accent2" accent3="accent3" accent4="accent4" accent5="accent5" accent6="accent6" hlink="hlink" folHlink="folHlink"/>
  <p:sldLayoutIdLst>
    <p:sldLayoutId id="2147483738" r:id="rId1"/>
    <p:sldLayoutId id="2147483750" r:id="rId2"/>
    <p:sldLayoutId id="2147483751" r:id="rId3"/>
    <p:sldLayoutId id="2147483740" r:id="rId4"/>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72" userDrawn="1">
          <p15:clr>
            <a:srgbClr val="F26B43"/>
          </p15:clr>
        </p15:guide>
        <p15:guide id="2" pos="272" userDrawn="1">
          <p15:clr>
            <a:srgbClr val="F26B43"/>
          </p15:clr>
        </p15:guide>
        <p15:guide id="3" orient="horz" pos="2958" userDrawn="1">
          <p15:clr>
            <a:srgbClr val="F26B43"/>
          </p15:clr>
        </p15:guide>
        <p15:guide id="4" pos="4116" userDrawn="1">
          <p15:clr>
            <a:srgbClr val="F26B43"/>
          </p15:clr>
        </p15:guide>
        <p15:guide id="5" orient="horz" pos="1189" userDrawn="1">
          <p15:clr>
            <a:srgbClr val="F26B43"/>
          </p15:clr>
        </p15:guide>
        <p15:guide id="6" pos="2092" userDrawn="1">
          <p15:clr>
            <a:srgbClr val="F26B43"/>
          </p15:clr>
        </p15:guide>
        <p15:guide id="7" pos="2194" userDrawn="1">
          <p15:clr>
            <a:srgbClr val="F26B43"/>
          </p15:clr>
        </p15:guide>
        <p15:guide id="8" orient="horz" pos="1983"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0942F62-244D-499C-8F67-3AFAACACDD7F}"/>
              </a:ext>
            </a:extLst>
          </p:cNvPr>
          <p:cNvSpPr>
            <a:spLocks noGrp="1"/>
          </p:cNvSpPr>
          <p:nvPr>
            <p:ph type="title"/>
          </p:nvPr>
        </p:nvSpPr>
        <p:spPr>
          <a:xfrm>
            <a:off x="471488" y="274638"/>
            <a:ext cx="5915025" cy="993775"/>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8807A7D-CA57-496A-BF78-288C81CF7817}"/>
              </a:ext>
            </a:extLst>
          </p:cNvPr>
          <p:cNvSpPr>
            <a:spLocks noGrp="1"/>
          </p:cNvSpPr>
          <p:nvPr>
            <p:ph type="body" idx="1"/>
          </p:nvPr>
        </p:nvSpPr>
        <p:spPr>
          <a:xfrm>
            <a:off x="471488" y="1370013"/>
            <a:ext cx="5915025" cy="326231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D4FE1E8-C1BE-4EF7-AFF0-754A1274FB1E}"/>
              </a:ext>
            </a:extLst>
          </p:cNvPr>
          <p:cNvSpPr>
            <a:spLocks noGrp="1"/>
          </p:cNvSpPr>
          <p:nvPr>
            <p:ph type="dt" sz="half" idx="2"/>
          </p:nvPr>
        </p:nvSpPr>
        <p:spPr>
          <a:xfrm>
            <a:off x="471488" y="4767263"/>
            <a:ext cx="154305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3F451CED-A753-44AF-86BE-58B43DB16A77}" type="datetimeFigureOut">
              <a:rPr lang="de-DE" smtClean="0"/>
              <a:t>24.06.2019</a:t>
            </a:fld>
            <a:endParaRPr lang="de-DE"/>
          </a:p>
        </p:txBody>
      </p:sp>
      <p:sp>
        <p:nvSpPr>
          <p:cNvPr id="5" name="Fußzeilenplatzhalter 4">
            <a:extLst>
              <a:ext uri="{FF2B5EF4-FFF2-40B4-BE49-F238E27FC236}">
                <a16:creationId xmlns:a16="http://schemas.microsoft.com/office/drawing/2014/main" id="{9E81003F-E0C1-4027-B13F-C95FBABC4CDC}"/>
              </a:ext>
            </a:extLst>
          </p:cNvPr>
          <p:cNvSpPr>
            <a:spLocks noGrp="1"/>
          </p:cNvSpPr>
          <p:nvPr>
            <p:ph type="ftr" sz="quarter" idx="3"/>
          </p:nvPr>
        </p:nvSpPr>
        <p:spPr>
          <a:xfrm>
            <a:off x="2271713" y="4767263"/>
            <a:ext cx="2314575"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4E360EC0-AB0B-4B4C-AC76-7252858D4471}"/>
              </a:ext>
            </a:extLst>
          </p:cNvPr>
          <p:cNvSpPr>
            <a:spLocks noGrp="1"/>
          </p:cNvSpPr>
          <p:nvPr>
            <p:ph type="sldNum" sz="quarter" idx="4"/>
          </p:nvPr>
        </p:nvSpPr>
        <p:spPr>
          <a:xfrm>
            <a:off x="4843463" y="4767263"/>
            <a:ext cx="154305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CBD8BE78-1D6F-4CC8-B0DB-6CAE1FF91B67}" type="slidenum">
              <a:rPr lang="de-DE" smtClean="0"/>
              <a:t>‹Nr.›</a:t>
            </a:fld>
            <a:endParaRPr lang="de-DE"/>
          </a:p>
        </p:txBody>
      </p:sp>
    </p:spTree>
    <p:extLst>
      <p:ext uri="{BB962C8B-B14F-4D97-AF65-F5344CB8AC3E}">
        <p14:creationId xmlns:p14="http://schemas.microsoft.com/office/powerpoint/2010/main" val="3609015024"/>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852009"/>
      </p:ext>
    </p:extLst>
  </p:cSld>
  <p:clrMap bg1="lt1" tx1="dk1" bg2="lt2" tx2="dk2" accent1="accent1" accent2="accent2" accent3="accent3" accent4="accent4" accent5="accent5" accent6="accent6" hlink="hlink" folHlink="folHlink"/>
  <p:sldLayoutIdLst>
    <p:sldLayoutId id="2147483745" r:id="rId1"/>
    <p:sldLayoutId id="2147483744" r:id="rId2"/>
    <p:sldLayoutId id="2147483735" r:id="rId3"/>
    <p:sldLayoutId id="2147483710" r:id="rId4"/>
    <p:sldLayoutId id="2147483714" r:id="rId5"/>
    <p:sldLayoutId id="2147483739" r:id="rId6"/>
    <p:sldLayoutId id="2147483734" r:id="rId7"/>
    <p:sldLayoutId id="2147483736" r:id="rId8"/>
    <p:sldLayoutId id="2147483746" r:id="rId9"/>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09" userDrawn="1">
          <p15:clr>
            <a:srgbClr val="F26B43"/>
          </p15:clr>
        </p15:guide>
        <p15:guide id="2" pos="272" userDrawn="1">
          <p15:clr>
            <a:srgbClr val="F26B43"/>
          </p15:clr>
        </p15:guide>
        <p15:guide id="3" orient="horz" pos="2845" userDrawn="1">
          <p15:clr>
            <a:srgbClr val="F26B43"/>
          </p15:clr>
        </p15:guide>
        <p15:guide id="4" pos="4116" userDrawn="1">
          <p15:clr>
            <a:srgbClr val="F26B43"/>
          </p15:clr>
        </p15:guide>
        <p15:guide id="5" orient="horz" pos="191" userDrawn="1">
          <p15:clr>
            <a:srgbClr val="F26B43"/>
          </p15:clr>
        </p15:guide>
        <p15:guide id="6" pos="2143" userDrawn="1">
          <p15:clr>
            <a:srgbClr val="F26B43"/>
          </p15:clr>
        </p15:guide>
        <p15:guide id="7" pos="2228" userDrawn="1">
          <p15:clr>
            <a:srgbClr val="F26B43"/>
          </p15:clr>
        </p15:guide>
        <p15:guide id="8" orient="horz" pos="298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8" Type="http://schemas.openxmlformats.org/officeDocument/2006/relationships/hyperlink" Target="https://de.dreamstime.com/illustration/alter-beutel.html" TargetMode="External"/><Relationship Id="rId3" Type="http://schemas.openxmlformats.org/officeDocument/2006/relationships/hyperlink" Target="https://trial-tec.de/impressum/" TargetMode="External"/><Relationship Id="rId7" Type="http://schemas.openxmlformats.org/officeDocument/2006/relationships/hyperlink" Target="https://pixabay.com/de/kuh-clip-niedlich-kunst-k&#252;he-304765/" TargetMode="External"/><Relationship Id="rId2" Type="http://schemas.openxmlformats.org/officeDocument/2006/relationships/notesSlide" Target="../notesSlides/notesSlide17.xml"/><Relationship Id="rId1" Type="http://schemas.openxmlformats.org/officeDocument/2006/relationships/slideLayout" Target="../slideLayouts/slideLayout26.xml"/><Relationship Id="rId6" Type="http://schemas.openxmlformats.org/officeDocument/2006/relationships/hyperlink" Target="https://sciencing.com/common-physics-laboratory-apparatus-7436950.html" TargetMode="External"/><Relationship Id="rId5" Type="http://schemas.openxmlformats.org/officeDocument/2006/relationships/hyperlink" Target="https://www.pinterest.at/pin/678425131339947728/" TargetMode="External"/><Relationship Id="rId4" Type="http://schemas.openxmlformats.org/officeDocument/2006/relationships/hyperlink" Target="https://www.rnz.de/politik/suedwest_artikel,-Suedwest-Kuh-mit-Schraubverschluss-Uni-Hohenheim-legt-Details-zu-Tierversuchen-offen-_arid,285865.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hyperlink" Target="https://www.google.de/imgres?imgurl=https://cdn.pixabay.com/photo/2014/04/02/10/51/cow-304765_960_720.png&amp;imgrefurl=https://pixabay.com/de/kuh-clip-niedlich-kunst-k%C3%BChe-304765/&amp;docid=g2_Om7rJ4MIW_M&amp;tbnid=nF1OlDgdCNzjCM:&amp;vet=10ahUKEwi9o5nyqcLdAhUh_SoKHYwEDGkQMwhyKAMwAw..i&amp;w=636&amp;h=720&amp;bih=653&amp;biw=1463&amp;q=kuh%20clip&amp;ved=0ahUKEwi9o5nyqcLdAhUh_SoKHYwEDGkQMwhyKAMwAw&amp;iact=mrc&amp;uact=8" TargetMode="External"/><Relationship Id="rId2" Type="http://schemas.openxmlformats.org/officeDocument/2006/relationships/notesSlide" Target="../notesSlides/notesSlide4.xml"/><Relationship Id="rId1" Type="http://schemas.openxmlformats.org/officeDocument/2006/relationships/slideLayout" Target="../slideLayouts/slideLayout26.xml"/><Relationship Id="rId5" Type="http://schemas.openxmlformats.org/officeDocument/2006/relationships/image" Target="../media/image10.jp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7452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2574DBE-8E13-4C5C-8067-906D4A91572B}"/>
              </a:ext>
            </a:extLst>
          </p:cNvPr>
          <p:cNvSpPr>
            <a:spLocks noGrp="1"/>
          </p:cNvSpPr>
          <p:nvPr>
            <p:ph type="body" sz="quarter" idx="10"/>
          </p:nvPr>
        </p:nvSpPr>
        <p:spPr/>
        <p:txBody>
          <a:bodyPr/>
          <a:lstStyle/>
          <a:p>
            <a:r>
              <a:rPr lang="de-DE" sz="2200" dirty="0"/>
              <a:t>3. Neue Designs für Phase 2</a:t>
            </a:r>
          </a:p>
        </p:txBody>
      </p:sp>
      <p:sp>
        <p:nvSpPr>
          <p:cNvPr id="3" name="Textplatzhalter 2">
            <a:extLst>
              <a:ext uri="{FF2B5EF4-FFF2-40B4-BE49-F238E27FC236}">
                <a16:creationId xmlns:a16="http://schemas.microsoft.com/office/drawing/2014/main" id="{54C1FD2A-3AF8-4237-9775-8BCEA6765409}"/>
              </a:ext>
            </a:extLst>
          </p:cNvPr>
          <p:cNvSpPr>
            <a:spLocks noGrp="1"/>
          </p:cNvSpPr>
          <p:nvPr>
            <p:ph type="body" sz="quarter" idx="13"/>
          </p:nvPr>
        </p:nvSpPr>
        <p:spPr>
          <a:xfrm>
            <a:off x="115069" y="1679954"/>
            <a:ext cx="3405371" cy="1783591"/>
          </a:xfrm>
        </p:spPr>
        <p:txBody>
          <a:bodyPr/>
          <a:lstStyle/>
          <a:p>
            <a:pPr marL="285750" indent="-285750">
              <a:buFont typeface="Arial" panose="020B0604020202020204" pitchFamily="34" charset="0"/>
              <a:buChar char="•"/>
            </a:pPr>
            <a:r>
              <a:rPr lang="de-DE" sz="2000" u="sng" dirty="0"/>
              <a:t>Design B:</a:t>
            </a:r>
            <a:r>
              <a:rPr lang="de-DE" sz="2000" dirty="0"/>
              <a:t>   </a:t>
            </a:r>
          </a:p>
          <a:p>
            <a:pPr marL="342900" indent="-342900">
              <a:buFont typeface="Wingdings" panose="05000000000000000000" pitchFamily="2" charset="2"/>
              <a:buChar char="à"/>
            </a:pPr>
            <a:r>
              <a:rPr lang="de-DE" sz="2000" dirty="0"/>
              <a:t>Mischung aus </a:t>
            </a:r>
          </a:p>
          <a:p>
            <a:r>
              <a:rPr lang="de-DE" sz="2000" dirty="0"/>
              <a:t>nicht-auflösbarem Blockplan </a:t>
            </a:r>
          </a:p>
          <a:p>
            <a:r>
              <a:rPr lang="de-DE" sz="2000" dirty="0"/>
              <a:t>und </a:t>
            </a:r>
            <a:r>
              <a:rPr lang="de-DE" sz="2000" dirty="0" err="1"/>
              <a:t>augmented</a:t>
            </a:r>
            <a:r>
              <a:rPr lang="de-DE" sz="2000" dirty="0"/>
              <a:t> Design</a:t>
            </a:r>
          </a:p>
        </p:txBody>
      </p:sp>
      <p:sp>
        <p:nvSpPr>
          <p:cNvPr id="5" name="Textplatzhalter 3">
            <a:extLst>
              <a:ext uri="{FF2B5EF4-FFF2-40B4-BE49-F238E27FC236}">
                <a16:creationId xmlns:a16="http://schemas.microsoft.com/office/drawing/2014/main" id="{999BF9F6-3B09-4769-B793-39AF21784A29}"/>
              </a:ext>
            </a:extLst>
          </p:cNvPr>
          <p:cNvSpPr>
            <a:spLocks noGrp="1"/>
          </p:cNvSpPr>
          <p:nvPr>
            <p:ph type="body" sz="quarter" idx="15"/>
          </p:nvPr>
        </p:nvSpPr>
        <p:spPr>
          <a:xfrm>
            <a:off x="344488" y="4600575"/>
            <a:ext cx="5729287" cy="179388"/>
          </a:xfrm>
        </p:spPr>
        <p:txBody>
          <a:bodyPr/>
          <a:lstStyle/>
          <a:p>
            <a:pPr algn="ctr"/>
            <a:r>
              <a:rPr lang="de-DE" sz="1200" dirty="0">
                <a:solidFill>
                  <a:schemeClr val="tx2">
                    <a:lumMod val="40000"/>
                    <a:lumOff val="60000"/>
                  </a:schemeClr>
                </a:solidFill>
              </a:rPr>
              <a:t>Versuchsbeschreibung | Auswertungsmethodik |                                        </a:t>
            </a:r>
            <a:r>
              <a:rPr lang="de-DE" sz="1200" dirty="0">
                <a:solidFill>
                  <a:schemeClr val="tx1"/>
                </a:solidFill>
              </a:rPr>
              <a:t>neue Designs für Phase 2 </a:t>
            </a:r>
            <a:r>
              <a:rPr lang="de-DE" sz="1200" dirty="0">
                <a:solidFill>
                  <a:schemeClr val="tx2">
                    <a:lumMod val="40000"/>
                    <a:lumOff val="60000"/>
                  </a:schemeClr>
                </a:solidFill>
              </a:rPr>
              <a:t>| Modell | Ergebnisse | Fazit </a:t>
            </a:r>
          </a:p>
        </p:txBody>
      </p:sp>
      <p:graphicFrame>
        <p:nvGraphicFramePr>
          <p:cNvPr id="6" name="Tabelle 5">
            <a:extLst>
              <a:ext uri="{FF2B5EF4-FFF2-40B4-BE49-F238E27FC236}">
                <a16:creationId xmlns:a16="http://schemas.microsoft.com/office/drawing/2014/main" id="{20C6B172-12CB-484B-8A6B-34DEF219786E}"/>
              </a:ext>
            </a:extLst>
          </p:cNvPr>
          <p:cNvGraphicFramePr>
            <a:graphicFrameLocks noGrp="1"/>
          </p:cNvGraphicFramePr>
          <p:nvPr>
            <p:extLst>
              <p:ext uri="{D42A27DB-BD31-4B8C-83A1-F6EECF244321}">
                <p14:modId xmlns:p14="http://schemas.microsoft.com/office/powerpoint/2010/main" val="1706837041"/>
              </p:ext>
            </p:extLst>
          </p:nvPr>
        </p:nvGraphicFramePr>
        <p:xfrm>
          <a:off x="3520440" y="894445"/>
          <a:ext cx="3105148" cy="3464851"/>
        </p:xfrm>
        <a:graphic>
          <a:graphicData uri="http://schemas.openxmlformats.org/drawingml/2006/table">
            <a:tbl>
              <a:tblPr/>
              <a:tblGrid>
                <a:gridCol w="604899">
                  <a:extLst>
                    <a:ext uri="{9D8B030D-6E8A-4147-A177-3AD203B41FA5}">
                      <a16:colId xmlns:a16="http://schemas.microsoft.com/office/drawing/2014/main" val="1631201586"/>
                    </a:ext>
                  </a:extLst>
                </a:gridCol>
                <a:gridCol w="604899">
                  <a:extLst>
                    <a:ext uri="{9D8B030D-6E8A-4147-A177-3AD203B41FA5}">
                      <a16:colId xmlns:a16="http://schemas.microsoft.com/office/drawing/2014/main" val="3777835902"/>
                    </a:ext>
                  </a:extLst>
                </a:gridCol>
                <a:gridCol w="685552">
                  <a:extLst>
                    <a:ext uri="{9D8B030D-6E8A-4147-A177-3AD203B41FA5}">
                      <a16:colId xmlns:a16="http://schemas.microsoft.com/office/drawing/2014/main" val="3052578423"/>
                    </a:ext>
                  </a:extLst>
                </a:gridCol>
                <a:gridCol w="604899">
                  <a:extLst>
                    <a:ext uri="{9D8B030D-6E8A-4147-A177-3AD203B41FA5}">
                      <a16:colId xmlns:a16="http://schemas.microsoft.com/office/drawing/2014/main" val="3583104505"/>
                    </a:ext>
                  </a:extLst>
                </a:gridCol>
                <a:gridCol w="604899">
                  <a:extLst>
                    <a:ext uri="{9D8B030D-6E8A-4147-A177-3AD203B41FA5}">
                      <a16:colId xmlns:a16="http://schemas.microsoft.com/office/drawing/2014/main" val="4211699224"/>
                    </a:ext>
                  </a:extLst>
                </a:gridCol>
              </a:tblGrid>
              <a:tr h="152133">
                <a:tc rowSpan="2" gridSpan="2">
                  <a:txBody>
                    <a:bodyPr/>
                    <a:lstStyle/>
                    <a:p>
                      <a:pPr algn="ctr" fontAlgn="ctr"/>
                      <a:r>
                        <a:rPr lang="de-DE" sz="1300" b="1" i="0" u="sng" strike="noStrike">
                          <a:solidFill>
                            <a:srgbClr val="000000"/>
                          </a:solidFill>
                          <a:effectLst/>
                          <a:latin typeface="Calibri" panose="020F0502020204030204" pitchFamily="34" charset="0"/>
                        </a:rPr>
                        <a:t>Ausgangsdesign</a:t>
                      </a:r>
                    </a:p>
                  </a:txBody>
                  <a:tcPr marL="3794" marR="3794" marT="3794" marB="0" anchor="ctr">
                    <a:lnL>
                      <a:noFill/>
                    </a:lnL>
                    <a:lnR>
                      <a:noFill/>
                    </a:lnR>
                    <a:lnT>
                      <a:noFill/>
                    </a:lnT>
                    <a:lnB w="6350" cap="flat" cmpd="sng" algn="ctr">
                      <a:solidFill>
                        <a:srgbClr val="000000"/>
                      </a:solidFill>
                      <a:prstDash val="solid"/>
                      <a:round/>
                      <a:headEnd type="none" w="med" len="med"/>
                      <a:tailEnd type="none" w="med" len="med"/>
                    </a:lnB>
                  </a:tcPr>
                </a:tc>
                <a:tc rowSpan="2" hMerge="1">
                  <a:txBody>
                    <a:bodyPr/>
                    <a:lstStyle/>
                    <a:p>
                      <a:endParaRPr lang="de-DE"/>
                    </a:p>
                  </a:txBody>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a:noFill/>
                    </a:lnL>
                    <a:lnR>
                      <a:noFill/>
                    </a:lnR>
                    <a:lnT>
                      <a:noFill/>
                    </a:lnT>
                    <a:lnB>
                      <a:noFill/>
                    </a:lnB>
                  </a:tcPr>
                </a:tc>
                <a:tc rowSpan="2" gridSpan="2">
                  <a:txBody>
                    <a:bodyPr/>
                    <a:lstStyle/>
                    <a:p>
                      <a:pPr algn="ctr" fontAlgn="ctr"/>
                      <a:r>
                        <a:rPr lang="de-DE" sz="1300" b="1" i="0" u="sng" strike="noStrike">
                          <a:solidFill>
                            <a:srgbClr val="000000"/>
                          </a:solidFill>
                          <a:effectLst/>
                          <a:latin typeface="Calibri" panose="020F0502020204030204" pitchFamily="34" charset="0"/>
                        </a:rPr>
                        <a:t>Design B</a:t>
                      </a:r>
                    </a:p>
                  </a:txBody>
                  <a:tcPr marL="3794" marR="3794" marT="3794" marB="0" anchor="ctr">
                    <a:lnL>
                      <a:noFill/>
                    </a:lnL>
                    <a:lnR>
                      <a:noFill/>
                    </a:lnR>
                    <a:lnT>
                      <a:noFill/>
                    </a:lnT>
                    <a:lnB w="6350" cap="flat" cmpd="sng" algn="ctr">
                      <a:solidFill>
                        <a:srgbClr val="000000"/>
                      </a:solidFill>
                      <a:prstDash val="solid"/>
                      <a:round/>
                      <a:headEnd type="none" w="med" len="med"/>
                      <a:tailEnd type="none" w="med" len="med"/>
                    </a:lnB>
                  </a:tcPr>
                </a:tc>
                <a:tc rowSpan="2" hMerge="1">
                  <a:txBody>
                    <a:bodyPr/>
                    <a:lstStyle/>
                    <a:p>
                      <a:endParaRPr lang="de-DE"/>
                    </a:p>
                  </a:txBody>
                  <a:tcPr/>
                </a:tc>
                <a:extLst>
                  <a:ext uri="{0D108BD9-81ED-4DB2-BD59-A6C34878D82A}">
                    <a16:rowId xmlns:a16="http://schemas.microsoft.com/office/drawing/2014/main" val="1340815508"/>
                  </a:ext>
                </a:extLst>
              </a:tr>
              <a:tr h="270058">
                <a:tc gridSpan="2" vMerge="1">
                  <a:txBody>
                    <a:bodyPr/>
                    <a:lstStyle/>
                    <a:p>
                      <a:endParaRPr lang="de-DE"/>
                    </a:p>
                  </a:txBody>
                  <a:tcPr/>
                </a:tc>
                <a:tc hMerge="1" vMerge="1">
                  <a:txBody>
                    <a:bodyPr/>
                    <a:lstStyle/>
                    <a:p>
                      <a:endParaRPr lang="de-DE"/>
                    </a:p>
                  </a:txBody>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a:noFill/>
                    </a:lnL>
                    <a:lnR>
                      <a:noFill/>
                    </a:lnR>
                    <a:lnT>
                      <a:noFill/>
                    </a:lnT>
                    <a:lnB>
                      <a:noFill/>
                    </a:lnB>
                  </a:tcPr>
                </a:tc>
                <a:tc gridSpan="2" vMerge="1">
                  <a:txBody>
                    <a:bodyPr/>
                    <a:lstStyle/>
                    <a:p>
                      <a:endParaRPr lang="de-DE"/>
                    </a:p>
                  </a:txBody>
                  <a:tcPr/>
                </a:tc>
                <a:tc hMerge="1" vMerge="1">
                  <a:txBody>
                    <a:bodyPr/>
                    <a:lstStyle/>
                    <a:p>
                      <a:endParaRPr lang="de-DE"/>
                    </a:p>
                  </a:txBody>
                  <a:tcPr/>
                </a:tc>
                <a:extLst>
                  <a:ext uri="{0D108BD9-81ED-4DB2-BD59-A6C34878D82A}">
                    <a16:rowId xmlns:a16="http://schemas.microsoft.com/office/drawing/2014/main" val="2059050464"/>
                  </a:ext>
                </a:extLst>
              </a:tr>
              <a:tr h="152133">
                <a:tc>
                  <a:txBody>
                    <a:bodyPr/>
                    <a:lstStyle/>
                    <a:p>
                      <a:pPr algn="ctr" fontAlgn="b"/>
                      <a:r>
                        <a:rPr lang="de-DE" sz="900" b="0" i="0" u="none" strike="noStrike">
                          <a:solidFill>
                            <a:srgbClr val="000000"/>
                          </a:solidFill>
                          <a:effectLst/>
                          <a:latin typeface="Calibri" panose="020F0502020204030204" pitchFamily="34" charset="0"/>
                        </a:rPr>
                        <a:t>325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343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335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263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244117"/>
                  </a:ext>
                </a:extLst>
              </a:tr>
              <a:tr h="152133">
                <a:tc>
                  <a:txBody>
                    <a:bodyPr/>
                    <a:lstStyle/>
                    <a:p>
                      <a:pPr algn="ctr" fontAlgn="b"/>
                      <a:r>
                        <a:rPr lang="de-DE" sz="900" b="0" i="0" u="none" strike="noStrike">
                          <a:solidFill>
                            <a:srgbClr val="000000"/>
                          </a:solidFill>
                          <a:effectLst/>
                          <a:latin typeface="Calibri" panose="020F0502020204030204" pitchFamily="34" charset="0"/>
                        </a:rPr>
                        <a:t>330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346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393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356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1127122"/>
                  </a:ext>
                </a:extLst>
              </a:tr>
              <a:tr h="152133">
                <a:tc>
                  <a:txBody>
                    <a:bodyPr/>
                    <a:lstStyle/>
                    <a:p>
                      <a:pPr algn="ctr" fontAlgn="b"/>
                      <a:r>
                        <a:rPr lang="de-DE" sz="900" b="0" i="0" u="none" strike="noStrike">
                          <a:solidFill>
                            <a:srgbClr val="000000"/>
                          </a:solidFill>
                          <a:effectLst/>
                          <a:latin typeface="Calibri" panose="020F0502020204030204" pitchFamily="34" charset="0"/>
                        </a:rPr>
                        <a:t>331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348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46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353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7385634"/>
                  </a:ext>
                </a:extLst>
              </a:tr>
              <a:tr h="152133">
                <a:tc>
                  <a:txBody>
                    <a:bodyPr/>
                    <a:lstStyle/>
                    <a:p>
                      <a:pPr algn="ctr" fontAlgn="b"/>
                      <a:r>
                        <a:rPr lang="de-DE" sz="900" b="0" i="0" u="none" strike="noStrike">
                          <a:solidFill>
                            <a:srgbClr val="000000"/>
                          </a:solidFill>
                          <a:effectLst/>
                          <a:latin typeface="Calibri" panose="020F0502020204030204" pitchFamily="34" charset="0"/>
                        </a:rPr>
                        <a:t>331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348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74856021"/>
                  </a:ext>
                </a:extLst>
              </a:tr>
              <a:tr h="152133">
                <a:tc>
                  <a:txBody>
                    <a:bodyPr/>
                    <a:lstStyle/>
                    <a:p>
                      <a:pPr algn="ctr" fontAlgn="b"/>
                      <a:r>
                        <a:rPr lang="de-DE" sz="900" b="0" i="0" u="none" strike="noStrike">
                          <a:solidFill>
                            <a:srgbClr val="000000"/>
                          </a:solidFill>
                          <a:effectLst/>
                          <a:latin typeface="Calibri" panose="020F0502020204030204" pitchFamily="34" charset="0"/>
                        </a:rPr>
                        <a:t>333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200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396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500020"/>
                  </a:ext>
                </a:extLst>
              </a:tr>
              <a:tr h="152133">
                <a:tc>
                  <a:txBody>
                    <a:bodyPr/>
                    <a:lstStyle/>
                    <a:p>
                      <a:pPr algn="ctr" fontAlgn="b"/>
                      <a:r>
                        <a:rPr lang="de-DE" sz="900" b="0" i="0" u="none" strike="noStrike">
                          <a:solidFill>
                            <a:srgbClr val="000000"/>
                          </a:solidFill>
                          <a:effectLst/>
                          <a:latin typeface="Calibri" panose="020F0502020204030204" pitchFamily="34" charset="0"/>
                        </a:rPr>
                        <a:t>333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300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366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6028992"/>
                  </a:ext>
                </a:extLst>
              </a:tr>
              <a:tr h="152133">
                <a:tc>
                  <a:txBody>
                    <a:bodyPr/>
                    <a:lstStyle/>
                    <a:p>
                      <a:pPr algn="ctr" fontAlgn="b"/>
                      <a:r>
                        <a:rPr lang="de-DE" sz="900" b="0" i="0" u="none" strike="noStrike">
                          <a:solidFill>
                            <a:srgbClr val="000000"/>
                          </a:solidFill>
                          <a:effectLst/>
                          <a:latin typeface="Calibri" panose="020F0502020204030204" pitchFamily="34" charset="0"/>
                        </a:rPr>
                        <a:t>335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406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462</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9879179"/>
                  </a:ext>
                </a:extLst>
              </a:tr>
              <a:tr h="152133">
                <a:tc>
                  <a:txBody>
                    <a:bodyPr/>
                    <a:lstStyle/>
                    <a:p>
                      <a:pPr algn="ctr" fontAlgn="b"/>
                      <a:r>
                        <a:rPr lang="de-DE" sz="900" b="0" i="0" u="none" strike="noStrike">
                          <a:solidFill>
                            <a:srgbClr val="000000"/>
                          </a:solidFill>
                          <a:effectLst/>
                          <a:latin typeface="Calibri" panose="020F0502020204030204" pitchFamily="34" charset="0"/>
                        </a:rPr>
                        <a:t>335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445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461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642392"/>
                  </a:ext>
                </a:extLst>
              </a:tr>
              <a:tr h="152133">
                <a:tc>
                  <a:txBody>
                    <a:bodyPr/>
                    <a:lstStyle/>
                    <a:p>
                      <a:pPr algn="ctr" fontAlgn="b"/>
                      <a:r>
                        <a:rPr lang="de-DE" sz="900" b="0" i="0" u="none" strike="noStrike">
                          <a:solidFill>
                            <a:srgbClr val="000000"/>
                          </a:solidFill>
                          <a:effectLst/>
                          <a:latin typeface="Calibri" panose="020F0502020204030204" pitchFamily="34" charset="0"/>
                        </a:rPr>
                        <a:t>336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106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398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646147"/>
                  </a:ext>
                </a:extLst>
              </a:tr>
              <a:tr h="152133">
                <a:tc>
                  <a:txBody>
                    <a:bodyPr/>
                    <a:lstStyle/>
                    <a:p>
                      <a:pPr algn="ctr" fontAlgn="b"/>
                      <a:r>
                        <a:rPr lang="de-DE" sz="900" b="0" i="0" u="none" strike="noStrike">
                          <a:solidFill>
                            <a:srgbClr val="000000"/>
                          </a:solidFill>
                          <a:effectLst/>
                          <a:latin typeface="Calibri" panose="020F0502020204030204" pitchFamily="34" charset="0"/>
                        </a:rPr>
                        <a:t>336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166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288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4805548"/>
                  </a:ext>
                </a:extLst>
              </a:tr>
              <a:tr h="152133">
                <a:tc>
                  <a:txBody>
                    <a:bodyPr/>
                    <a:lstStyle/>
                    <a:p>
                      <a:pPr algn="ctr" fontAlgn="b"/>
                      <a:r>
                        <a:rPr lang="de-DE" sz="900" b="0" i="0" u="none" strike="noStrike">
                          <a:solidFill>
                            <a:srgbClr val="000000"/>
                          </a:solidFill>
                          <a:effectLst/>
                          <a:latin typeface="Calibri" panose="020F0502020204030204" pitchFamily="34" charset="0"/>
                        </a:rPr>
                        <a:t>338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141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98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3639799"/>
                  </a:ext>
                </a:extLst>
              </a:tr>
              <a:tr h="152133">
                <a:tc>
                  <a:txBody>
                    <a:bodyPr/>
                    <a:lstStyle/>
                    <a:p>
                      <a:pPr algn="ctr" fontAlgn="b"/>
                      <a:r>
                        <a:rPr lang="de-DE" sz="900" b="0" i="0" u="none" strike="noStrike">
                          <a:solidFill>
                            <a:srgbClr val="000000"/>
                          </a:solidFill>
                          <a:effectLst/>
                          <a:latin typeface="Calibri" panose="020F0502020204030204" pitchFamily="34" charset="0"/>
                        </a:rPr>
                        <a:t>338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138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333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7988083"/>
                  </a:ext>
                </a:extLst>
              </a:tr>
              <a:tr h="152133">
                <a:tc>
                  <a:txBody>
                    <a:bodyPr/>
                    <a:lstStyle/>
                    <a:p>
                      <a:pPr algn="ctr" fontAlgn="b"/>
                      <a:r>
                        <a:rPr lang="de-DE" sz="900" b="0" i="0" u="none" strike="noStrike">
                          <a:solidFill>
                            <a:srgbClr val="000000"/>
                          </a:solidFill>
                          <a:effectLst/>
                          <a:latin typeface="Calibri" panose="020F0502020204030204" pitchFamily="34" charset="0"/>
                        </a:rPr>
                        <a:t>340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373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133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1714972"/>
                  </a:ext>
                </a:extLst>
              </a:tr>
              <a:tr h="152133">
                <a:tc>
                  <a:txBody>
                    <a:bodyPr/>
                    <a:lstStyle/>
                    <a:p>
                      <a:pPr algn="ctr" fontAlgn="b"/>
                      <a:r>
                        <a:rPr lang="de-DE" sz="900" b="0" i="0" u="none" strike="noStrike">
                          <a:solidFill>
                            <a:srgbClr val="000000"/>
                          </a:solidFill>
                          <a:effectLst/>
                          <a:latin typeface="Calibri" panose="020F0502020204030204" pitchFamily="34" charset="0"/>
                        </a:rPr>
                        <a:t>340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305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1848356"/>
                  </a:ext>
                </a:extLst>
              </a:tr>
              <a:tr h="152133">
                <a:tc>
                  <a:txBody>
                    <a:bodyPr/>
                    <a:lstStyle/>
                    <a:p>
                      <a:pPr algn="ctr" fontAlgn="b"/>
                      <a:r>
                        <a:rPr lang="de-DE" sz="900" b="0" i="0" u="none" strike="noStrike">
                          <a:solidFill>
                            <a:srgbClr val="000000"/>
                          </a:solidFill>
                          <a:effectLst/>
                          <a:latin typeface="Calibri" panose="020F0502020204030204" pitchFamily="34" charset="0"/>
                        </a:rPr>
                        <a:t>341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291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136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1779538"/>
                  </a:ext>
                </a:extLst>
              </a:tr>
              <a:tr h="152133">
                <a:tc>
                  <a:txBody>
                    <a:bodyPr/>
                    <a:lstStyle/>
                    <a:p>
                      <a:pPr algn="ctr" fontAlgn="b"/>
                      <a:r>
                        <a:rPr lang="de-DE" sz="900" b="0" i="0" u="none" strike="noStrike">
                          <a:solidFill>
                            <a:srgbClr val="000000"/>
                          </a:solidFill>
                          <a:effectLst/>
                          <a:latin typeface="Calibri" panose="020F0502020204030204" pitchFamily="34" charset="0"/>
                        </a:rPr>
                        <a:t>341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325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115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3898291"/>
                  </a:ext>
                </a:extLst>
              </a:tr>
              <a:tr h="152133">
                <a:tc>
                  <a:txBody>
                    <a:bodyPr/>
                    <a:lstStyle/>
                    <a:p>
                      <a:pPr algn="ctr" fontAlgn="b"/>
                      <a:r>
                        <a:rPr lang="de-DE" sz="900" b="0" i="0" u="none" strike="noStrike">
                          <a:solidFill>
                            <a:srgbClr val="000000"/>
                          </a:solidFill>
                          <a:effectLst/>
                          <a:latin typeface="Calibri" panose="020F0502020204030204" pitchFamily="34" charset="0"/>
                        </a:rPr>
                        <a:t>343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de-DE" sz="900" b="0" i="0" u="none" strike="noStrike">
                          <a:solidFill>
                            <a:srgbClr val="000000"/>
                          </a:solidFill>
                          <a:effectLst/>
                          <a:latin typeface="Calibri" panose="020F0502020204030204" pitchFamily="34" charset="0"/>
                        </a:rPr>
                        <a:t>365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de-DE" sz="900" b="0" i="0" u="none" strike="noStrike">
                          <a:solidFill>
                            <a:srgbClr val="000000"/>
                          </a:solidFill>
                          <a:effectLst/>
                          <a:latin typeface="Calibri" panose="020F0502020204030204" pitchFamily="34" charset="0"/>
                        </a:rPr>
                        <a:t>86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4040163"/>
                  </a:ext>
                </a:extLst>
              </a:tr>
              <a:tr h="152133">
                <a:tc>
                  <a:txBody>
                    <a:bodyPr/>
                    <a:lstStyle/>
                    <a:p>
                      <a:pPr algn="ctr" fontAlgn="b"/>
                      <a:r>
                        <a:rPr lang="de-DE" sz="900" b="0" i="0" u="none" strike="noStrike">
                          <a:solidFill>
                            <a:srgbClr val="000000"/>
                          </a:solidFill>
                          <a:effectLst/>
                          <a:latin typeface="Calibri" panose="020F0502020204030204" pitchFamily="34" charset="0"/>
                        </a:rPr>
                        <a:t>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900" b="0" i="0" u="none" strike="noStrike">
                          <a:solidFill>
                            <a:srgbClr val="000000"/>
                          </a:solidFill>
                          <a:effectLst/>
                          <a:latin typeface="Calibri" panose="020F0502020204030204" pitchFamily="34" charset="0"/>
                        </a:rPr>
                        <a:t>365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426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283200836"/>
                  </a:ext>
                </a:extLst>
              </a:tr>
              <a:tr h="152133">
                <a:tc>
                  <a:txBody>
                    <a:bodyPr/>
                    <a:lstStyle/>
                    <a:p>
                      <a:pPr algn="ctr" fontAlgn="b"/>
                      <a:endParaRPr lang="de-DE" sz="900" b="0" i="0" u="none" strike="noStrike">
                        <a:solidFill>
                          <a:srgbClr val="000000"/>
                        </a:solidFill>
                        <a:effectLst/>
                        <a:latin typeface="Calibri" panose="020F0502020204030204" pitchFamily="34" charset="0"/>
                      </a:endParaRPr>
                    </a:p>
                  </a:txBody>
                  <a:tcPr marL="3794" marR="3794" marT="379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de-DE" sz="900" b="0" i="0" u="none" strike="noStrike">
                          <a:solidFill>
                            <a:srgbClr val="000000"/>
                          </a:solidFill>
                          <a:effectLst/>
                          <a:latin typeface="Calibri" panose="020F0502020204030204" pitchFamily="34" charset="0"/>
                        </a:rPr>
                        <a:t>366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370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3838942"/>
                  </a:ext>
                </a:extLst>
              </a:tr>
              <a:tr h="152133">
                <a:tc>
                  <a:txBody>
                    <a:bodyPr/>
                    <a:lstStyle/>
                    <a:p>
                      <a:pPr algn="ctr" fontAlgn="b"/>
                      <a:endParaRPr lang="de-DE" sz="900" b="0" i="0" u="none" strike="noStrike">
                        <a:solidFill>
                          <a:srgbClr val="000000"/>
                        </a:solidFill>
                        <a:effectLst/>
                        <a:latin typeface="Calibri" panose="020F0502020204030204" pitchFamily="34" charset="0"/>
                      </a:endParaRPr>
                    </a:p>
                  </a:txBody>
                  <a:tcPr marL="3794" marR="3794" marT="37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de-DE" sz="900" b="0" i="0" u="none" strike="noStrike" dirty="0">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56013650"/>
                  </a:ext>
                </a:extLst>
              </a:tr>
            </a:tbl>
          </a:graphicData>
        </a:graphic>
      </p:graphicFrame>
    </p:spTree>
    <p:extLst>
      <p:ext uri="{BB962C8B-B14F-4D97-AF65-F5344CB8AC3E}">
        <p14:creationId xmlns:p14="http://schemas.microsoft.com/office/powerpoint/2010/main" val="67446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2574DBE-8E13-4C5C-8067-906D4A91572B}"/>
              </a:ext>
            </a:extLst>
          </p:cNvPr>
          <p:cNvSpPr>
            <a:spLocks noGrp="1"/>
          </p:cNvSpPr>
          <p:nvPr>
            <p:ph type="body" sz="quarter" idx="10"/>
          </p:nvPr>
        </p:nvSpPr>
        <p:spPr/>
        <p:txBody>
          <a:bodyPr/>
          <a:lstStyle/>
          <a:p>
            <a:r>
              <a:rPr lang="de-DE" sz="2200" dirty="0"/>
              <a:t>3. Neue Designs für Phase 2</a:t>
            </a:r>
          </a:p>
        </p:txBody>
      </p:sp>
      <p:sp>
        <p:nvSpPr>
          <p:cNvPr id="5" name="Textplatzhalter 3">
            <a:extLst>
              <a:ext uri="{FF2B5EF4-FFF2-40B4-BE49-F238E27FC236}">
                <a16:creationId xmlns:a16="http://schemas.microsoft.com/office/drawing/2014/main" id="{999BF9F6-3B09-4769-B793-39AF21784A29}"/>
              </a:ext>
            </a:extLst>
          </p:cNvPr>
          <p:cNvSpPr>
            <a:spLocks noGrp="1"/>
          </p:cNvSpPr>
          <p:nvPr>
            <p:ph type="body" sz="quarter" idx="15"/>
          </p:nvPr>
        </p:nvSpPr>
        <p:spPr>
          <a:xfrm>
            <a:off x="344488" y="4600575"/>
            <a:ext cx="5729287" cy="179388"/>
          </a:xfrm>
        </p:spPr>
        <p:txBody>
          <a:bodyPr/>
          <a:lstStyle/>
          <a:p>
            <a:pPr algn="ctr"/>
            <a:r>
              <a:rPr lang="de-DE" sz="1200" dirty="0">
                <a:solidFill>
                  <a:schemeClr val="tx2">
                    <a:lumMod val="40000"/>
                    <a:lumOff val="60000"/>
                  </a:schemeClr>
                </a:solidFill>
              </a:rPr>
              <a:t>Versuchsbeschreibung | Auswertungsmethodik |                                        </a:t>
            </a:r>
            <a:r>
              <a:rPr lang="de-DE" sz="1200" dirty="0">
                <a:solidFill>
                  <a:schemeClr val="tx1"/>
                </a:solidFill>
              </a:rPr>
              <a:t>neue Designs für Phase 2 </a:t>
            </a:r>
            <a:r>
              <a:rPr lang="de-DE" sz="1200" dirty="0">
                <a:solidFill>
                  <a:schemeClr val="tx2">
                    <a:lumMod val="40000"/>
                    <a:lumOff val="60000"/>
                  </a:schemeClr>
                </a:solidFill>
              </a:rPr>
              <a:t>| Modell | Ergebnisse | Fazit </a:t>
            </a:r>
          </a:p>
        </p:txBody>
      </p:sp>
      <p:graphicFrame>
        <p:nvGraphicFramePr>
          <p:cNvPr id="9" name="Tabelle 8">
            <a:extLst>
              <a:ext uri="{FF2B5EF4-FFF2-40B4-BE49-F238E27FC236}">
                <a16:creationId xmlns:a16="http://schemas.microsoft.com/office/drawing/2014/main" id="{32AC271C-C5FE-411A-8F7E-C627A4EDFBE7}"/>
              </a:ext>
            </a:extLst>
          </p:cNvPr>
          <p:cNvGraphicFramePr>
            <a:graphicFrameLocks noGrp="1"/>
          </p:cNvGraphicFramePr>
          <p:nvPr>
            <p:extLst>
              <p:ext uri="{D42A27DB-BD31-4B8C-83A1-F6EECF244321}">
                <p14:modId xmlns:p14="http://schemas.microsoft.com/office/powerpoint/2010/main" val="141111489"/>
              </p:ext>
            </p:extLst>
          </p:nvPr>
        </p:nvGraphicFramePr>
        <p:xfrm>
          <a:off x="784226" y="791847"/>
          <a:ext cx="5106368" cy="3687392"/>
        </p:xfrm>
        <a:graphic>
          <a:graphicData uri="http://schemas.openxmlformats.org/drawingml/2006/table">
            <a:tbl>
              <a:tblPr/>
              <a:tblGrid>
                <a:gridCol w="620835">
                  <a:extLst>
                    <a:ext uri="{9D8B030D-6E8A-4147-A177-3AD203B41FA5}">
                      <a16:colId xmlns:a16="http://schemas.microsoft.com/office/drawing/2014/main" val="3586401399"/>
                    </a:ext>
                  </a:extLst>
                </a:gridCol>
                <a:gridCol w="636356">
                  <a:extLst>
                    <a:ext uri="{9D8B030D-6E8A-4147-A177-3AD203B41FA5}">
                      <a16:colId xmlns:a16="http://schemas.microsoft.com/office/drawing/2014/main" val="3080956806"/>
                    </a:ext>
                  </a:extLst>
                </a:gridCol>
                <a:gridCol w="662224">
                  <a:extLst>
                    <a:ext uri="{9D8B030D-6E8A-4147-A177-3AD203B41FA5}">
                      <a16:colId xmlns:a16="http://schemas.microsoft.com/office/drawing/2014/main" val="3154733642"/>
                    </a:ext>
                  </a:extLst>
                </a:gridCol>
                <a:gridCol w="620835">
                  <a:extLst>
                    <a:ext uri="{9D8B030D-6E8A-4147-A177-3AD203B41FA5}">
                      <a16:colId xmlns:a16="http://schemas.microsoft.com/office/drawing/2014/main" val="1807244114"/>
                    </a:ext>
                  </a:extLst>
                </a:gridCol>
                <a:gridCol w="620835">
                  <a:extLst>
                    <a:ext uri="{9D8B030D-6E8A-4147-A177-3AD203B41FA5}">
                      <a16:colId xmlns:a16="http://schemas.microsoft.com/office/drawing/2014/main" val="3620573630"/>
                    </a:ext>
                  </a:extLst>
                </a:gridCol>
                <a:gridCol w="703613">
                  <a:extLst>
                    <a:ext uri="{9D8B030D-6E8A-4147-A177-3AD203B41FA5}">
                      <a16:colId xmlns:a16="http://schemas.microsoft.com/office/drawing/2014/main" val="2249714198"/>
                    </a:ext>
                  </a:extLst>
                </a:gridCol>
                <a:gridCol w="620835">
                  <a:extLst>
                    <a:ext uri="{9D8B030D-6E8A-4147-A177-3AD203B41FA5}">
                      <a16:colId xmlns:a16="http://schemas.microsoft.com/office/drawing/2014/main" val="2528357791"/>
                    </a:ext>
                  </a:extLst>
                </a:gridCol>
                <a:gridCol w="620835">
                  <a:extLst>
                    <a:ext uri="{9D8B030D-6E8A-4147-A177-3AD203B41FA5}">
                      <a16:colId xmlns:a16="http://schemas.microsoft.com/office/drawing/2014/main" val="458301841"/>
                    </a:ext>
                  </a:extLst>
                </a:gridCol>
              </a:tblGrid>
              <a:tr h="161827">
                <a:tc rowSpan="2" gridSpan="2">
                  <a:txBody>
                    <a:bodyPr/>
                    <a:lstStyle/>
                    <a:p>
                      <a:pPr algn="ctr" fontAlgn="ctr"/>
                      <a:r>
                        <a:rPr lang="de-DE" sz="1300" b="1" i="0" u="sng" strike="noStrike">
                          <a:solidFill>
                            <a:srgbClr val="000000"/>
                          </a:solidFill>
                          <a:effectLst/>
                          <a:latin typeface="Calibri" panose="020F0502020204030204" pitchFamily="34" charset="0"/>
                        </a:rPr>
                        <a:t>Ausgangsdesign</a:t>
                      </a:r>
                    </a:p>
                  </a:txBody>
                  <a:tcPr marL="3779" marR="3779" marT="3779" marB="0" anchor="ctr">
                    <a:lnL>
                      <a:noFill/>
                    </a:lnL>
                    <a:lnR>
                      <a:noFill/>
                    </a:lnR>
                    <a:lnT>
                      <a:noFill/>
                    </a:lnT>
                    <a:lnB w="6350" cap="flat" cmpd="sng" algn="ctr">
                      <a:solidFill>
                        <a:srgbClr val="000000"/>
                      </a:solidFill>
                      <a:prstDash val="solid"/>
                      <a:round/>
                      <a:headEnd type="none" w="med" len="med"/>
                      <a:tailEnd type="none" w="med" len="med"/>
                    </a:lnB>
                  </a:tcPr>
                </a:tc>
                <a:tc rowSpan="2" hMerge="1">
                  <a:txBody>
                    <a:bodyPr/>
                    <a:lstStyle/>
                    <a:p>
                      <a:endParaRPr lang="de-DE"/>
                    </a:p>
                  </a:txBody>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a:noFill/>
                    </a:lnL>
                    <a:lnR>
                      <a:noFill/>
                    </a:lnR>
                    <a:lnT>
                      <a:noFill/>
                    </a:lnT>
                    <a:lnB>
                      <a:noFill/>
                    </a:lnB>
                  </a:tcPr>
                </a:tc>
                <a:tc rowSpan="2" gridSpan="2">
                  <a:txBody>
                    <a:bodyPr/>
                    <a:lstStyle/>
                    <a:p>
                      <a:pPr algn="ctr" fontAlgn="ctr"/>
                      <a:r>
                        <a:rPr lang="de-DE" sz="1300" b="1" i="0" u="sng" strike="noStrike">
                          <a:solidFill>
                            <a:srgbClr val="000000"/>
                          </a:solidFill>
                          <a:effectLst/>
                          <a:latin typeface="Calibri" panose="020F0502020204030204" pitchFamily="34" charset="0"/>
                        </a:rPr>
                        <a:t>Design A</a:t>
                      </a:r>
                    </a:p>
                  </a:txBody>
                  <a:tcPr marL="3779" marR="3779" marT="3779" marB="0" anchor="ctr">
                    <a:lnL>
                      <a:noFill/>
                    </a:lnL>
                    <a:lnR>
                      <a:noFill/>
                    </a:lnR>
                    <a:lnT>
                      <a:noFill/>
                    </a:lnT>
                    <a:lnB w="6350" cap="flat" cmpd="sng" algn="ctr">
                      <a:solidFill>
                        <a:srgbClr val="000000"/>
                      </a:solidFill>
                      <a:prstDash val="solid"/>
                      <a:round/>
                      <a:headEnd type="none" w="med" len="med"/>
                      <a:tailEnd type="none" w="med" len="med"/>
                    </a:lnB>
                  </a:tcPr>
                </a:tc>
                <a:tc rowSpan="2" hMerge="1">
                  <a:txBody>
                    <a:bodyPr/>
                    <a:lstStyle/>
                    <a:p>
                      <a:endParaRPr lang="de-DE"/>
                    </a:p>
                  </a:txBody>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a:noFill/>
                    </a:lnL>
                    <a:lnR>
                      <a:noFill/>
                    </a:lnR>
                    <a:lnT>
                      <a:noFill/>
                    </a:lnT>
                    <a:lnB>
                      <a:noFill/>
                    </a:lnB>
                  </a:tcPr>
                </a:tc>
                <a:tc rowSpan="2" gridSpan="2">
                  <a:txBody>
                    <a:bodyPr/>
                    <a:lstStyle/>
                    <a:p>
                      <a:pPr algn="ctr" fontAlgn="ctr"/>
                      <a:r>
                        <a:rPr lang="de-DE" sz="1300" b="1" i="0" u="sng" strike="noStrike">
                          <a:solidFill>
                            <a:srgbClr val="000000"/>
                          </a:solidFill>
                          <a:effectLst/>
                          <a:latin typeface="Calibri" panose="020F0502020204030204" pitchFamily="34" charset="0"/>
                        </a:rPr>
                        <a:t>Design B</a:t>
                      </a:r>
                    </a:p>
                  </a:txBody>
                  <a:tcPr marL="3779" marR="3779" marT="3779" marB="0" anchor="ctr">
                    <a:lnL>
                      <a:noFill/>
                    </a:lnL>
                    <a:lnR>
                      <a:noFill/>
                    </a:lnR>
                    <a:lnT>
                      <a:noFill/>
                    </a:lnT>
                    <a:lnB w="6350" cap="flat" cmpd="sng" algn="ctr">
                      <a:solidFill>
                        <a:srgbClr val="000000"/>
                      </a:solidFill>
                      <a:prstDash val="solid"/>
                      <a:round/>
                      <a:headEnd type="none" w="med" len="med"/>
                      <a:tailEnd type="none" w="med" len="med"/>
                    </a:lnB>
                  </a:tcPr>
                </a:tc>
                <a:tc rowSpan="2" hMerge="1">
                  <a:txBody>
                    <a:bodyPr/>
                    <a:lstStyle/>
                    <a:p>
                      <a:endParaRPr lang="de-DE"/>
                    </a:p>
                  </a:txBody>
                  <a:tcPr/>
                </a:tc>
                <a:extLst>
                  <a:ext uri="{0D108BD9-81ED-4DB2-BD59-A6C34878D82A}">
                    <a16:rowId xmlns:a16="http://schemas.microsoft.com/office/drawing/2014/main" val="2154429636"/>
                  </a:ext>
                </a:extLst>
              </a:tr>
              <a:tr h="289025">
                <a:tc gridSpan="2" vMerge="1">
                  <a:txBody>
                    <a:bodyPr/>
                    <a:lstStyle/>
                    <a:p>
                      <a:endParaRPr lang="de-DE"/>
                    </a:p>
                  </a:txBody>
                  <a:tcPr/>
                </a:tc>
                <a:tc hMerge="1" vMerge="1">
                  <a:txBody>
                    <a:bodyPr/>
                    <a:lstStyle/>
                    <a:p>
                      <a:endParaRPr lang="de-DE"/>
                    </a:p>
                  </a:txBody>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a:noFill/>
                    </a:lnL>
                    <a:lnR>
                      <a:noFill/>
                    </a:lnR>
                    <a:lnT>
                      <a:noFill/>
                    </a:lnT>
                    <a:lnB>
                      <a:noFill/>
                    </a:lnB>
                  </a:tcPr>
                </a:tc>
                <a:tc gridSpan="2" vMerge="1">
                  <a:txBody>
                    <a:bodyPr/>
                    <a:lstStyle/>
                    <a:p>
                      <a:endParaRPr lang="de-DE"/>
                    </a:p>
                  </a:txBody>
                  <a:tcPr/>
                </a:tc>
                <a:tc hMerge="1" vMerge="1">
                  <a:txBody>
                    <a:bodyPr/>
                    <a:lstStyle/>
                    <a:p>
                      <a:endParaRPr lang="de-DE"/>
                    </a:p>
                  </a:txBody>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a:noFill/>
                    </a:lnL>
                    <a:lnR>
                      <a:noFill/>
                    </a:lnR>
                    <a:lnT>
                      <a:noFill/>
                    </a:lnT>
                    <a:lnB>
                      <a:noFill/>
                    </a:lnB>
                  </a:tcPr>
                </a:tc>
                <a:tc gridSpan="2" vMerge="1">
                  <a:txBody>
                    <a:bodyPr/>
                    <a:lstStyle/>
                    <a:p>
                      <a:endParaRPr lang="de-DE"/>
                    </a:p>
                  </a:txBody>
                  <a:tcPr/>
                </a:tc>
                <a:tc hMerge="1" vMerge="1">
                  <a:txBody>
                    <a:bodyPr/>
                    <a:lstStyle/>
                    <a:p>
                      <a:endParaRPr lang="de-DE"/>
                    </a:p>
                  </a:txBody>
                  <a:tcPr/>
                </a:tc>
                <a:extLst>
                  <a:ext uri="{0D108BD9-81ED-4DB2-BD59-A6C34878D82A}">
                    <a16:rowId xmlns:a16="http://schemas.microsoft.com/office/drawing/2014/main" val="3477970053"/>
                  </a:ext>
                </a:extLst>
              </a:tr>
              <a:tr h="161827">
                <a:tc>
                  <a:txBody>
                    <a:bodyPr/>
                    <a:lstStyle/>
                    <a:p>
                      <a:pPr algn="ctr" fontAlgn="b"/>
                      <a:r>
                        <a:rPr lang="de-DE" sz="900" b="0" i="0" u="none" strike="noStrike">
                          <a:solidFill>
                            <a:srgbClr val="000000"/>
                          </a:solidFill>
                          <a:effectLst/>
                          <a:latin typeface="Calibri" panose="020F0502020204030204" pitchFamily="34" charset="0"/>
                        </a:rPr>
                        <a:t>325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343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103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196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335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263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8141124"/>
                  </a:ext>
                </a:extLst>
              </a:tr>
              <a:tr h="161827">
                <a:tc>
                  <a:txBody>
                    <a:bodyPr/>
                    <a:lstStyle/>
                    <a:p>
                      <a:pPr algn="ctr" fontAlgn="b"/>
                      <a:r>
                        <a:rPr lang="de-DE" sz="900" b="0" i="0" u="none" strike="noStrike">
                          <a:solidFill>
                            <a:srgbClr val="000000"/>
                          </a:solidFill>
                          <a:effectLst/>
                          <a:latin typeface="Calibri" panose="020F0502020204030204" pitchFamily="34" charset="0"/>
                        </a:rPr>
                        <a:t>330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346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198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de-DE" sz="900" b="0" i="0" u="none" strike="noStrike">
                          <a:solidFill>
                            <a:srgbClr val="000000"/>
                          </a:solidFill>
                          <a:effectLst/>
                          <a:latin typeface="Calibri" panose="020F0502020204030204" pitchFamily="34" charset="0"/>
                        </a:rPr>
                        <a:t>265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393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356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4718771"/>
                  </a:ext>
                </a:extLst>
              </a:tr>
              <a:tr h="161827">
                <a:tc>
                  <a:txBody>
                    <a:bodyPr/>
                    <a:lstStyle/>
                    <a:p>
                      <a:pPr algn="ctr" fontAlgn="b"/>
                      <a:r>
                        <a:rPr lang="de-DE" sz="900" b="0" i="0" u="none" strike="noStrike">
                          <a:solidFill>
                            <a:srgbClr val="000000"/>
                          </a:solidFill>
                          <a:effectLst/>
                          <a:latin typeface="Calibri" panose="020F0502020204030204" pitchFamily="34" charset="0"/>
                        </a:rPr>
                        <a:t>331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348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223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459</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46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353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2342788"/>
                  </a:ext>
                </a:extLst>
              </a:tr>
              <a:tr h="161827">
                <a:tc>
                  <a:txBody>
                    <a:bodyPr/>
                    <a:lstStyle/>
                    <a:p>
                      <a:pPr algn="ctr" fontAlgn="b"/>
                      <a:r>
                        <a:rPr lang="de-DE" sz="900" b="0" i="0" u="none" strike="noStrike">
                          <a:solidFill>
                            <a:srgbClr val="000000"/>
                          </a:solidFill>
                          <a:effectLst/>
                          <a:latin typeface="Calibri" panose="020F0502020204030204" pitchFamily="34" charset="0"/>
                        </a:rPr>
                        <a:t>331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348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56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198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956746208"/>
                  </a:ext>
                </a:extLst>
              </a:tr>
              <a:tr h="161827">
                <a:tc>
                  <a:txBody>
                    <a:bodyPr/>
                    <a:lstStyle/>
                    <a:p>
                      <a:pPr algn="ctr" fontAlgn="b"/>
                      <a:r>
                        <a:rPr lang="de-DE" sz="900" b="0" i="0" u="none" strike="noStrike">
                          <a:solidFill>
                            <a:srgbClr val="000000"/>
                          </a:solidFill>
                          <a:effectLst/>
                          <a:latin typeface="Calibri" panose="020F0502020204030204" pitchFamily="34" charset="0"/>
                        </a:rPr>
                        <a:t>333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205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138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200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396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1746105"/>
                  </a:ext>
                </a:extLst>
              </a:tr>
              <a:tr h="161827">
                <a:tc>
                  <a:txBody>
                    <a:bodyPr/>
                    <a:lstStyle/>
                    <a:p>
                      <a:pPr algn="ctr" fontAlgn="b"/>
                      <a:r>
                        <a:rPr lang="de-DE" sz="900" b="0" i="0" u="none" strike="noStrike">
                          <a:solidFill>
                            <a:srgbClr val="000000"/>
                          </a:solidFill>
                          <a:effectLst/>
                          <a:latin typeface="Calibri" panose="020F0502020204030204" pitchFamily="34" charset="0"/>
                        </a:rPr>
                        <a:t>333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63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248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300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366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684410"/>
                  </a:ext>
                </a:extLst>
              </a:tr>
              <a:tr h="161827">
                <a:tc>
                  <a:txBody>
                    <a:bodyPr/>
                    <a:lstStyle/>
                    <a:p>
                      <a:pPr algn="ctr" fontAlgn="b"/>
                      <a:r>
                        <a:rPr lang="de-DE" sz="900" b="0" i="0" u="none" strike="noStrike">
                          <a:solidFill>
                            <a:srgbClr val="000000"/>
                          </a:solidFill>
                          <a:effectLst/>
                          <a:latin typeface="Calibri" panose="020F0502020204030204" pitchFamily="34" charset="0"/>
                        </a:rPr>
                        <a:t>335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258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406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462</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7616198"/>
                  </a:ext>
                </a:extLst>
              </a:tr>
              <a:tr h="161827">
                <a:tc>
                  <a:txBody>
                    <a:bodyPr/>
                    <a:lstStyle/>
                    <a:p>
                      <a:pPr algn="ctr" fontAlgn="b"/>
                      <a:r>
                        <a:rPr lang="de-DE" sz="900" b="0" i="0" u="none" strike="noStrike">
                          <a:solidFill>
                            <a:srgbClr val="000000"/>
                          </a:solidFill>
                          <a:effectLst/>
                          <a:latin typeface="Calibri" panose="020F0502020204030204" pitchFamily="34" charset="0"/>
                        </a:rPr>
                        <a:t>335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140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281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dirty="0">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445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461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269282"/>
                  </a:ext>
                </a:extLst>
              </a:tr>
              <a:tr h="161827">
                <a:tc>
                  <a:txBody>
                    <a:bodyPr/>
                    <a:lstStyle/>
                    <a:p>
                      <a:pPr algn="ctr" fontAlgn="b"/>
                      <a:r>
                        <a:rPr lang="de-DE" sz="900" b="0" i="0" u="none" strike="noStrike">
                          <a:solidFill>
                            <a:srgbClr val="000000"/>
                          </a:solidFill>
                          <a:effectLst/>
                          <a:latin typeface="Calibri" panose="020F0502020204030204" pitchFamily="34" charset="0"/>
                        </a:rPr>
                        <a:t>336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305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235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106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398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896007"/>
                  </a:ext>
                </a:extLst>
              </a:tr>
              <a:tr h="161827">
                <a:tc>
                  <a:txBody>
                    <a:bodyPr/>
                    <a:lstStyle/>
                    <a:p>
                      <a:pPr algn="ctr" fontAlgn="b"/>
                      <a:r>
                        <a:rPr lang="de-DE" sz="900" b="0" i="0" u="none" strike="noStrike">
                          <a:solidFill>
                            <a:srgbClr val="000000"/>
                          </a:solidFill>
                          <a:effectLst/>
                          <a:latin typeface="Calibri" panose="020F0502020204030204" pitchFamily="34" charset="0"/>
                        </a:rPr>
                        <a:t>336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83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160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166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288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1542923"/>
                  </a:ext>
                </a:extLst>
              </a:tr>
              <a:tr h="161827">
                <a:tc>
                  <a:txBody>
                    <a:bodyPr/>
                    <a:lstStyle/>
                    <a:p>
                      <a:pPr algn="ctr" fontAlgn="b"/>
                      <a:r>
                        <a:rPr lang="de-DE" sz="900" b="0" i="0" u="none" strike="noStrike">
                          <a:solidFill>
                            <a:srgbClr val="000000"/>
                          </a:solidFill>
                          <a:effectLst/>
                          <a:latin typeface="Calibri" panose="020F0502020204030204" pitchFamily="34" charset="0"/>
                        </a:rPr>
                        <a:t>338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150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156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141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98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7497824"/>
                  </a:ext>
                </a:extLst>
              </a:tr>
              <a:tr h="161827">
                <a:tc>
                  <a:txBody>
                    <a:bodyPr/>
                    <a:lstStyle/>
                    <a:p>
                      <a:pPr algn="ctr" fontAlgn="b"/>
                      <a:r>
                        <a:rPr lang="de-DE" sz="900" b="0" i="0" u="none" strike="noStrike">
                          <a:solidFill>
                            <a:srgbClr val="000000"/>
                          </a:solidFill>
                          <a:effectLst/>
                          <a:latin typeface="Calibri" panose="020F0502020204030204" pitchFamily="34" charset="0"/>
                        </a:rPr>
                        <a:t>338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63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331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138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333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1315948"/>
                  </a:ext>
                </a:extLst>
              </a:tr>
              <a:tr h="161827">
                <a:tc>
                  <a:txBody>
                    <a:bodyPr/>
                    <a:lstStyle/>
                    <a:p>
                      <a:pPr algn="ctr" fontAlgn="b"/>
                      <a:r>
                        <a:rPr lang="de-DE" sz="900" b="0" i="0" u="none" strike="noStrike">
                          <a:solidFill>
                            <a:srgbClr val="000000"/>
                          </a:solidFill>
                          <a:effectLst/>
                          <a:latin typeface="Calibri" panose="020F0502020204030204" pitchFamily="34" charset="0"/>
                        </a:rPr>
                        <a:t>340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311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180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373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133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2553526"/>
                  </a:ext>
                </a:extLst>
              </a:tr>
              <a:tr h="161827">
                <a:tc>
                  <a:txBody>
                    <a:bodyPr/>
                    <a:lstStyle/>
                    <a:p>
                      <a:pPr algn="ctr" fontAlgn="b"/>
                      <a:r>
                        <a:rPr lang="de-DE" sz="900" b="0" i="0" u="none" strike="noStrike">
                          <a:solidFill>
                            <a:srgbClr val="000000"/>
                          </a:solidFill>
                          <a:effectLst/>
                          <a:latin typeface="Calibri" panose="020F0502020204030204" pitchFamily="34" charset="0"/>
                        </a:rPr>
                        <a:t>340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220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336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305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7443903"/>
                  </a:ext>
                </a:extLst>
              </a:tr>
              <a:tr h="161827">
                <a:tc>
                  <a:txBody>
                    <a:bodyPr/>
                    <a:lstStyle/>
                    <a:p>
                      <a:pPr algn="ctr" fontAlgn="b"/>
                      <a:r>
                        <a:rPr lang="de-DE" sz="900" b="0" i="0" u="none" strike="noStrike">
                          <a:solidFill>
                            <a:srgbClr val="000000"/>
                          </a:solidFill>
                          <a:effectLst/>
                          <a:latin typeface="Calibri" panose="020F0502020204030204" pitchFamily="34" charset="0"/>
                        </a:rPr>
                        <a:t>341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128</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293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291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136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488454"/>
                  </a:ext>
                </a:extLst>
              </a:tr>
              <a:tr h="161827">
                <a:tc>
                  <a:txBody>
                    <a:bodyPr/>
                    <a:lstStyle/>
                    <a:p>
                      <a:pPr algn="ctr" fontAlgn="b"/>
                      <a:r>
                        <a:rPr lang="de-DE" sz="900" b="0" i="0" u="none" strike="noStrike">
                          <a:solidFill>
                            <a:srgbClr val="000000"/>
                          </a:solidFill>
                          <a:effectLst/>
                          <a:latin typeface="Calibri" panose="020F0502020204030204" pitchFamily="34" charset="0"/>
                        </a:rPr>
                        <a:t>341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143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211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325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115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125921"/>
                  </a:ext>
                </a:extLst>
              </a:tr>
              <a:tr h="161827">
                <a:tc>
                  <a:txBody>
                    <a:bodyPr/>
                    <a:lstStyle/>
                    <a:p>
                      <a:pPr algn="ctr" fontAlgn="b"/>
                      <a:r>
                        <a:rPr lang="de-DE" sz="900" b="0" i="0" u="none" strike="noStrike">
                          <a:solidFill>
                            <a:srgbClr val="000000"/>
                          </a:solidFill>
                          <a:effectLst/>
                          <a:latin typeface="Calibri" panose="020F0502020204030204" pitchFamily="34" charset="0"/>
                        </a:rPr>
                        <a:t>343</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de-DE" sz="900" b="0" i="0" u="none" strike="noStrike">
                          <a:solidFill>
                            <a:srgbClr val="000000"/>
                          </a:solidFill>
                          <a:effectLst/>
                          <a:latin typeface="Calibri" panose="020F0502020204030204" pitchFamily="34" charset="0"/>
                        </a:rPr>
                        <a:t>365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de-DE" sz="900" b="0" i="0" u="none" strike="noStrike">
                          <a:solidFill>
                            <a:srgbClr val="000000"/>
                          </a:solidFill>
                          <a:effectLst/>
                          <a:latin typeface="Calibri" panose="020F0502020204030204" pitchFamily="34" charset="0"/>
                        </a:rPr>
                        <a:t>86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1459108"/>
                  </a:ext>
                </a:extLst>
              </a:tr>
              <a:tr h="161827">
                <a:tc>
                  <a:txBody>
                    <a:bodyPr/>
                    <a:lstStyle/>
                    <a:p>
                      <a:pPr algn="ctr" fontAlgn="b"/>
                      <a:r>
                        <a:rPr lang="de-DE" sz="900" b="0" i="0" u="none" strike="noStrike">
                          <a:solidFill>
                            <a:srgbClr val="000000"/>
                          </a:solidFill>
                          <a:effectLst/>
                          <a:latin typeface="Calibri" panose="020F0502020204030204" pitchFamily="34" charset="0"/>
                        </a:rPr>
                        <a:t>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900" b="0" i="0" u="none" strike="noStrike">
                          <a:solidFill>
                            <a:srgbClr val="000000"/>
                          </a:solidFill>
                          <a:effectLst/>
                          <a:latin typeface="Calibri" panose="020F0502020204030204" pitchFamily="34" charset="0"/>
                        </a:rPr>
                        <a:t>365</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426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296915367"/>
                  </a:ext>
                </a:extLst>
              </a:tr>
              <a:tr h="161827">
                <a:tc>
                  <a:txBody>
                    <a:bodyPr/>
                    <a:lstStyle/>
                    <a:p>
                      <a:pPr algn="ctr" fontAlgn="b"/>
                      <a:endParaRPr lang="de-DE" sz="900" b="0" i="0" u="none" strike="noStrike">
                        <a:solidFill>
                          <a:srgbClr val="000000"/>
                        </a:solidFill>
                        <a:effectLst/>
                        <a:latin typeface="Calibri" panose="020F0502020204030204" pitchFamily="34" charset="0"/>
                      </a:endParaRPr>
                    </a:p>
                  </a:txBody>
                  <a:tcPr marL="3779" marR="3779" marT="377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de-DE" sz="900" b="0" i="0" u="none" strike="noStrike">
                          <a:solidFill>
                            <a:srgbClr val="000000"/>
                          </a:solidFill>
                          <a:effectLst/>
                          <a:latin typeface="Calibri" panose="020F0502020204030204" pitchFamily="34" charset="0"/>
                        </a:rPr>
                        <a:t>366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436</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370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40926900"/>
                  </a:ext>
                </a:extLst>
              </a:tr>
              <a:tr h="161827">
                <a:tc>
                  <a:txBody>
                    <a:bodyPr/>
                    <a:lstStyle/>
                    <a:p>
                      <a:pPr algn="ctr" fontAlgn="b"/>
                      <a:endParaRPr lang="de-DE" sz="900" b="0" i="0" u="none" strike="noStrike">
                        <a:solidFill>
                          <a:srgbClr val="000000"/>
                        </a:solidFill>
                        <a:effectLst/>
                        <a:latin typeface="Calibri" panose="020F0502020204030204" pitchFamily="34" charset="0"/>
                      </a:endParaRPr>
                    </a:p>
                  </a:txBody>
                  <a:tcPr marL="3779" marR="3779" marT="377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79" marR="3779" marT="377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0</a:t>
                      </a:r>
                    </a:p>
                  </a:txBody>
                  <a:tcPr marL="3779" marR="3779" marT="37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de-DE" sz="900" b="0" i="0" u="none" strike="noStrike" dirty="0">
                        <a:solidFill>
                          <a:srgbClr val="000000"/>
                        </a:solidFill>
                        <a:effectLst/>
                        <a:latin typeface="Calibri" panose="020F0502020204030204" pitchFamily="34" charset="0"/>
                      </a:endParaRPr>
                    </a:p>
                  </a:txBody>
                  <a:tcPr marL="3779" marR="3779" marT="3779"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8750066"/>
                  </a:ext>
                </a:extLst>
              </a:tr>
            </a:tbl>
          </a:graphicData>
        </a:graphic>
      </p:graphicFrame>
    </p:spTree>
    <p:extLst>
      <p:ext uri="{BB962C8B-B14F-4D97-AF65-F5344CB8AC3E}">
        <p14:creationId xmlns:p14="http://schemas.microsoft.com/office/powerpoint/2010/main" val="3461351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F4FE82B-5D61-4233-8A26-9F3A0F6187DE}"/>
              </a:ext>
            </a:extLst>
          </p:cNvPr>
          <p:cNvSpPr>
            <a:spLocks noGrp="1"/>
          </p:cNvSpPr>
          <p:nvPr>
            <p:ph type="body" sz="quarter" idx="10"/>
          </p:nvPr>
        </p:nvSpPr>
        <p:spPr/>
        <p:txBody>
          <a:bodyPr/>
          <a:lstStyle/>
          <a:p>
            <a:r>
              <a:rPr lang="de-DE" sz="2200" dirty="0"/>
              <a:t>4. Modell:   Übersicht Variablen</a:t>
            </a:r>
          </a:p>
        </p:txBody>
      </p:sp>
      <p:graphicFrame>
        <p:nvGraphicFramePr>
          <p:cNvPr id="5" name="Tabelle 4">
            <a:extLst>
              <a:ext uri="{FF2B5EF4-FFF2-40B4-BE49-F238E27FC236}">
                <a16:creationId xmlns:a16="http://schemas.microsoft.com/office/drawing/2014/main" id="{480D3A0E-9033-4222-81AE-A932F6AE85CE}"/>
              </a:ext>
            </a:extLst>
          </p:cNvPr>
          <p:cNvGraphicFramePr>
            <a:graphicFrameLocks noGrp="1"/>
          </p:cNvGraphicFramePr>
          <p:nvPr>
            <p:extLst>
              <p:ext uri="{D42A27DB-BD31-4B8C-83A1-F6EECF244321}">
                <p14:modId xmlns:p14="http://schemas.microsoft.com/office/powerpoint/2010/main" val="1353613187"/>
              </p:ext>
            </p:extLst>
          </p:nvPr>
        </p:nvGraphicFramePr>
        <p:xfrm>
          <a:off x="668521" y="1293846"/>
          <a:ext cx="5520958" cy="3016014"/>
        </p:xfrm>
        <a:graphic>
          <a:graphicData uri="http://schemas.openxmlformats.org/drawingml/2006/table">
            <a:tbl>
              <a:tblPr firstRow="1" firstCol="1" bandRow="1">
                <a:tableStyleId>{2D5ABB26-0587-4C30-8999-92F81FD0307C}</a:tableStyleId>
              </a:tblPr>
              <a:tblGrid>
                <a:gridCol w="2025245">
                  <a:extLst>
                    <a:ext uri="{9D8B030D-6E8A-4147-A177-3AD203B41FA5}">
                      <a16:colId xmlns:a16="http://schemas.microsoft.com/office/drawing/2014/main" val="47581205"/>
                    </a:ext>
                  </a:extLst>
                </a:gridCol>
                <a:gridCol w="1350164">
                  <a:extLst>
                    <a:ext uri="{9D8B030D-6E8A-4147-A177-3AD203B41FA5}">
                      <a16:colId xmlns:a16="http://schemas.microsoft.com/office/drawing/2014/main" val="415039585"/>
                    </a:ext>
                  </a:extLst>
                </a:gridCol>
                <a:gridCol w="2145549">
                  <a:extLst>
                    <a:ext uri="{9D8B030D-6E8A-4147-A177-3AD203B41FA5}">
                      <a16:colId xmlns:a16="http://schemas.microsoft.com/office/drawing/2014/main" val="3034210413"/>
                    </a:ext>
                  </a:extLst>
                </a:gridCol>
              </a:tblGrid>
              <a:tr h="491411">
                <a:tc>
                  <a:txBody>
                    <a:bodyPr/>
                    <a:lstStyle/>
                    <a:p>
                      <a:pPr algn="l">
                        <a:lnSpc>
                          <a:spcPct val="107000"/>
                        </a:lnSpc>
                        <a:spcAft>
                          <a:spcPts val="0"/>
                        </a:spcAft>
                      </a:pPr>
                      <a:r>
                        <a:rPr lang="de-DE" sz="1400" dirty="0">
                          <a:solidFill>
                            <a:schemeClr val="tx1">
                              <a:lumMod val="50000"/>
                            </a:schemeClr>
                          </a:solidFill>
                          <a:effectLst/>
                        </a:rPr>
                        <a:t>Behandlungsfaktoren</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l">
                        <a:lnSpc>
                          <a:spcPct val="107000"/>
                        </a:lnSpc>
                        <a:spcAft>
                          <a:spcPts val="0"/>
                        </a:spcAft>
                      </a:pPr>
                      <a:r>
                        <a:rPr lang="de-DE" sz="1400" dirty="0">
                          <a:solidFill>
                            <a:schemeClr val="tx1">
                              <a:lumMod val="50000"/>
                            </a:schemeClr>
                          </a:solidFill>
                          <a:effectLst/>
                        </a:rPr>
                        <a:t>Blockfaktoren</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l">
                        <a:lnSpc>
                          <a:spcPct val="107000"/>
                        </a:lnSpc>
                        <a:spcAft>
                          <a:spcPts val="0"/>
                        </a:spcAft>
                      </a:pPr>
                      <a:r>
                        <a:rPr lang="de-DE" sz="1400" dirty="0">
                          <a:solidFill>
                            <a:schemeClr val="tx1">
                              <a:lumMod val="50000"/>
                            </a:schemeClr>
                          </a:solidFill>
                          <a:effectLst/>
                        </a:rPr>
                        <a:t> Dummy-Variable</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161731015"/>
                  </a:ext>
                </a:extLst>
              </a:tr>
              <a:tr h="455053">
                <a:tc>
                  <a:txBody>
                    <a:bodyPr/>
                    <a:lstStyle/>
                    <a:p>
                      <a:pPr algn="l">
                        <a:lnSpc>
                          <a:spcPct val="107000"/>
                        </a:lnSpc>
                        <a:spcAft>
                          <a:spcPts val="0"/>
                        </a:spcAft>
                      </a:pPr>
                      <a:r>
                        <a:rPr lang="de-DE" sz="1400">
                          <a:solidFill>
                            <a:schemeClr val="tx1">
                              <a:lumMod val="50000"/>
                            </a:schemeClr>
                          </a:solidFill>
                          <a:effectLst/>
                        </a:rPr>
                        <a:t>Standard (S)</a:t>
                      </a:r>
                      <a:endParaRPr lang="de-DE" sz="120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l">
                        <a:lnSpc>
                          <a:spcPct val="107000"/>
                        </a:lnSpc>
                        <a:spcAft>
                          <a:spcPts val="0"/>
                        </a:spcAft>
                      </a:pPr>
                      <a:r>
                        <a:rPr lang="de-DE" sz="1400">
                          <a:solidFill>
                            <a:schemeClr val="tx1">
                              <a:lumMod val="50000"/>
                            </a:schemeClr>
                          </a:solidFill>
                          <a:effectLst/>
                        </a:rPr>
                        <a:t>Kühe (K)</a:t>
                      </a:r>
                      <a:endParaRPr lang="de-DE" sz="120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l">
                        <a:lnSpc>
                          <a:spcPct val="107000"/>
                        </a:lnSpc>
                        <a:spcAft>
                          <a:spcPts val="0"/>
                        </a:spcAft>
                      </a:pPr>
                      <a:r>
                        <a:rPr lang="de-DE" sz="1400" dirty="0">
                          <a:solidFill>
                            <a:schemeClr val="tx1">
                              <a:lumMod val="50000"/>
                            </a:schemeClr>
                          </a:solidFill>
                          <a:effectLst/>
                        </a:rPr>
                        <a:t>d1=0 für Gerstestandards</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790168831"/>
                  </a:ext>
                </a:extLst>
              </a:tr>
              <a:tr h="413910">
                <a:tc>
                  <a:txBody>
                    <a:bodyPr/>
                    <a:lstStyle/>
                    <a:p>
                      <a:pPr algn="l">
                        <a:lnSpc>
                          <a:spcPct val="107000"/>
                        </a:lnSpc>
                        <a:spcAft>
                          <a:spcPts val="0"/>
                        </a:spcAft>
                      </a:pPr>
                      <a:r>
                        <a:rPr lang="de-DE" sz="1400">
                          <a:solidFill>
                            <a:schemeClr val="tx1">
                              <a:lumMod val="50000"/>
                            </a:schemeClr>
                          </a:solidFill>
                          <a:effectLst/>
                        </a:rPr>
                        <a:t>Futter (F)</a:t>
                      </a:r>
                      <a:endParaRPr lang="de-DE" sz="120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l">
                        <a:lnSpc>
                          <a:spcPct val="107000"/>
                        </a:lnSpc>
                        <a:spcAft>
                          <a:spcPts val="0"/>
                        </a:spcAft>
                      </a:pPr>
                      <a:r>
                        <a:rPr lang="de-DE" sz="1400" dirty="0">
                          <a:solidFill>
                            <a:schemeClr val="tx1">
                              <a:lumMod val="50000"/>
                            </a:schemeClr>
                          </a:solidFill>
                          <a:effectLst/>
                        </a:rPr>
                        <a:t>Datum (D)            </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l">
                        <a:lnSpc>
                          <a:spcPct val="107000"/>
                        </a:lnSpc>
                        <a:spcAft>
                          <a:spcPts val="0"/>
                        </a:spcAft>
                      </a:pPr>
                      <a:r>
                        <a:rPr lang="de-DE" sz="1400" dirty="0">
                          <a:solidFill>
                            <a:schemeClr val="tx1">
                              <a:lumMod val="50000"/>
                            </a:schemeClr>
                          </a:solidFill>
                          <a:effectLst/>
                        </a:rPr>
                        <a:t>sonst d1=1</a:t>
                      </a:r>
                      <a:endParaRPr lang="de-DE" sz="14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70897426"/>
                  </a:ext>
                </a:extLst>
              </a:tr>
              <a:tr h="413910">
                <a:tc>
                  <a:txBody>
                    <a:bodyPr/>
                    <a:lstStyle/>
                    <a:p>
                      <a:pPr algn="l">
                        <a:lnSpc>
                          <a:spcPct val="107000"/>
                        </a:lnSpc>
                        <a:spcAft>
                          <a:spcPts val="0"/>
                        </a:spcAft>
                      </a:pPr>
                      <a:r>
                        <a:rPr lang="de-DE" sz="1400">
                          <a:solidFill>
                            <a:schemeClr val="tx1">
                              <a:lumMod val="50000"/>
                            </a:schemeClr>
                          </a:solidFill>
                          <a:effectLst/>
                        </a:rPr>
                        <a:t>Einwaage (W)</a:t>
                      </a:r>
                      <a:endParaRPr lang="de-DE" sz="120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l">
                        <a:lnSpc>
                          <a:spcPct val="107000"/>
                        </a:lnSpc>
                        <a:spcAft>
                          <a:spcPts val="0"/>
                        </a:spcAft>
                      </a:pPr>
                      <a:r>
                        <a:rPr lang="de-DE" sz="1400">
                          <a:solidFill>
                            <a:schemeClr val="tx1">
                              <a:lumMod val="50000"/>
                            </a:schemeClr>
                          </a:solidFill>
                          <a:effectLst/>
                        </a:rPr>
                        <a:t>Beutel (B)</a:t>
                      </a:r>
                      <a:endParaRPr lang="de-DE" sz="120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l">
                        <a:lnSpc>
                          <a:spcPct val="107000"/>
                        </a:lnSpc>
                      </a:pPr>
                      <a:endParaRPr lang="de-DE" sz="1400" dirty="0">
                        <a:solidFill>
                          <a:schemeClr val="tx1">
                            <a:lumMod val="50000"/>
                          </a:schemeClr>
                        </a:solidFill>
                        <a:effectLst/>
                        <a:latin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515458658"/>
                  </a:ext>
                </a:extLst>
              </a:tr>
              <a:tr h="413910">
                <a:tc>
                  <a:txBody>
                    <a:bodyPr/>
                    <a:lstStyle/>
                    <a:p>
                      <a:pPr algn="l">
                        <a:lnSpc>
                          <a:spcPct val="107000"/>
                        </a:lnSpc>
                        <a:spcAft>
                          <a:spcPts val="0"/>
                        </a:spcAft>
                      </a:pPr>
                      <a:r>
                        <a:rPr lang="de-DE" sz="1400">
                          <a:solidFill>
                            <a:schemeClr val="tx1">
                              <a:lumMod val="50000"/>
                            </a:schemeClr>
                          </a:solidFill>
                          <a:effectLst/>
                        </a:rPr>
                        <a:t>Dauer (L)</a:t>
                      </a:r>
                      <a:endParaRPr lang="de-DE" sz="120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l">
                        <a:lnSpc>
                          <a:spcPct val="107000"/>
                        </a:lnSpc>
                        <a:spcAft>
                          <a:spcPts val="0"/>
                        </a:spcAft>
                      </a:pPr>
                      <a:r>
                        <a:rPr lang="de-DE" sz="1400">
                          <a:solidFill>
                            <a:schemeClr val="tx1">
                              <a:lumMod val="50000"/>
                            </a:schemeClr>
                          </a:solidFill>
                          <a:effectLst/>
                        </a:rPr>
                        <a:t>Probe (P)</a:t>
                      </a:r>
                      <a:endParaRPr lang="de-DE" sz="120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l">
                        <a:lnSpc>
                          <a:spcPct val="107000"/>
                        </a:lnSpc>
                      </a:pPr>
                      <a:endParaRPr lang="de-DE" sz="1400" dirty="0">
                        <a:solidFill>
                          <a:schemeClr val="tx1">
                            <a:lumMod val="50000"/>
                          </a:schemeClr>
                        </a:solidFill>
                        <a:effectLst/>
                        <a:latin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224947152"/>
                  </a:ext>
                </a:extLst>
              </a:tr>
              <a:tr h="413910">
                <a:tc>
                  <a:txBody>
                    <a:bodyPr/>
                    <a:lstStyle/>
                    <a:p>
                      <a:pPr algn="l">
                        <a:lnSpc>
                          <a:spcPct val="107000"/>
                        </a:lnSpc>
                      </a:pPr>
                      <a:endParaRPr lang="de-DE" sz="1400">
                        <a:solidFill>
                          <a:schemeClr val="tx1">
                            <a:lumMod val="50000"/>
                          </a:schemeClr>
                        </a:solidFill>
                        <a:effectLst/>
                        <a:latin typeface="Calibri" panose="020F0502020204030204" pitchFamily="34" charset="0"/>
                        <a:cs typeface="Times New Roman" panose="02020603050405020304" pitchFamily="18" charset="0"/>
                      </a:endParaRPr>
                    </a:p>
                  </a:txBody>
                  <a:tcPr marL="44450" marR="44450" marT="0" marB="0" anchor="ctr"/>
                </a:tc>
                <a:tc>
                  <a:txBody>
                    <a:bodyPr/>
                    <a:lstStyle/>
                    <a:p>
                      <a:pPr algn="l">
                        <a:lnSpc>
                          <a:spcPct val="107000"/>
                        </a:lnSpc>
                        <a:spcAft>
                          <a:spcPts val="0"/>
                        </a:spcAft>
                      </a:pPr>
                      <a:r>
                        <a:rPr lang="de-DE" sz="1400" dirty="0">
                          <a:solidFill>
                            <a:schemeClr val="tx1">
                              <a:lumMod val="50000"/>
                            </a:schemeClr>
                          </a:solidFill>
                          <a:effectLst/>
                        </a:rPr>
                        <a:t>Termin (T)</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l">
                        <a:lnSpc>
                          <a:spcPct val="107000"/>
                        </a:lnSpc>
                      </a:pPr>
                      <a:endParaRPr lang="de-DE" sz="1400" dirty="0">
                        <a:solidFill>
                          <a:schemeClr val="tx1">
                            <a:lumMod val="50000"/>
                          </a:schemeClr>
                        </a:solidFill>
                        <a:effectLst/>
                        <a:latin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469651237"/>
                  </a:ext>
                </a:extLst>
              </a:tr>
              <a:tr h="413910">
                <a:tc>
                  <a:txBody>
                    <a:bodyPr/>
                    <a:lstStyle/>
                    <a:p>
                      <a:pPr algn="l">
                        <a:lnSpc>
                          <a:spcPct val="107000"/>
                        </a:lnSpc>
                        <a:spcAft>
                          <a:spcPts val="0"/>
                        </a:spcAft>
                      </a:pPr>
                      <a:r>
                        <a:rPr lang="de-DE" sz="1400">
                          <a:solidFill>
                            <a:schemeClr val="tx1">
                              <a:lumMod val="50000"/>
                            </a:schemeClr>
                          </a:solidFill>
                          <a:effectLst/>
                        </a:rPr>
                        <a:t> </a:t>
                      </a:r>
                      <a:endParaRPr lang="de-DE" sz="120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l">
                        <a:lnSpc>
                          <a:spcPct val="107000"/>
                        </a:lnSpc>
                        <a:spcAft>
                          <a:spcPts val="0"/>
                        </a:spcAft>
                      </a:pPr>
                      <a:r>
                        <a:rPr lang="de-DE" sz="1400" dirty="0">
                          <a:solidFill>
                            <a:schemeClr val="tx1">
                              <a:lumMod val="50000"/>
                            </a:schemeClr>
                          </a:solidFill>
                          <a:effectLst/>
                        </a:rPr>
                        <a:t>Aufschluss (A)</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l">
                        <a:lnSpc>
                          <a:spcPct val="107000"/>
                        </a:lnSpc>
                        <a:spcAft>
                          <a:spcPts val="0"/>
                        </a:spcAft>
                      </a:pPr>
                      <a:r>
                        <a:rPr lang="de-DE" sz="1400" dirty="0">
                          <a:solidFill>
                            <a:schemeClr val="tx1">
                              <a:lumMod val="50000"/>
                            </a:schemeClr>
                          </a:solidFill>
                          <a:effectLst/>
                        </a:rPr>
                        <a:t> </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230853539"/>
                  </a:ext>
                </a:extLst>
              </a:tr>
            </a:tbl>
          </a:graphicData>
        </a:graphic>
      </p:graphicFrame>
      <p:cxnSp>
        <p:nvCxnSpPr>
          <p:cNvPr id="7" name="Gerader Verbinder 6">
            <a:extLst>
              <a:ext uri="{FF2B5EF4-FFF2-40B4-BE49-F238E27FC236}">
                <a16:creationId xmlns:a16="http://schemas.microsoft.com/office/drawing/2014/main" id="{C775208D-5229-4A1E-8DD3-94C493B2EDBD}"/>
              </a:ext>
            </a:extLst>
          </p:cNvPr>
          <p:cNvCxnSpPr/>
          <p:nvPr/>
        </p:nvCxnSpPr>
        <p:spPr>
          <a:xfrm>
            <a:off x="363547" y="1032588"/>
            <a:ext cx="6024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Gerader Verbinder 7">
            <a:extLst>
              <a:ext uri="{FF2B5EF4-FFF2-40B4-BE49-F238E27FC236}">
                <a16:creationId xmlns:a16="http://schemas.microsoft.com/office/drawing/2014/main" id="{9FF9578C-98D0-46F1-8617-35086A84414F}"/>
              </a:ext>
            </a:extLst>
          </p:cNvPr>
          <p:cNvCxnSpPr/>
          <p:nvPr/>
        </p:nvCxnSpPr>
        <p:spPr>
          <a:xfrm>
            <a:off x="363547" y="1719943"/>
            <a:ext cx="6024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Gerader Verbinder 8">
            <a:extLst>
              <a:ext uri="{FF2B5EF4-FFF2-40B4-BE49-F238E27FC236}">
                <a16:creationId xmlns:a16="http://schemas.microsoft.com/office/drawing/2014/main" id="{9C39FF97-775E-4D3B-86EB-159BB3A139EC}"/>
              </a:ext>
            </a:extLst>
          </p:cNvPr>
          <p:cNvCxnSpPr/>
          <p:nvPr/>
        </p:nvCxnSpPr>
        <p:spPr>
          <a:xfrm>
            <a:off x="344496" y="4363617"/>
            <a:ext cx="6024812"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platzhalter 3">
            <a:extLst>
              <a:ext uri="{FF2B5EF4-FFF2-40B4-BE49-F238E27FC236}">
                <a16:creationId xmlns:a16="http://schemas.microsoft.com/office/drawing/2014/main" id="{11ED70C8-266F-442D-9E65-3E3B5252B304}"/>
              </a:ext>
            </a:extLst>
          </p:cNvPr>
          <p:cNvSpPr>
            <a:spLocks noGrp="1"/>
          </p:cNvSpPr>
          <p:nvPr>
            <p:ph type="body" sz="quarter" idx="15"/>
          </p:nvPr>
        </p:nvSpPr>
        <p:spPr>
          <a:xfrm>
            <a:off x="344488" y="4600575"/>
            <a:ext cx="5729287" cy="179388"/>
          </a:xfrm>
        </p:spPr>
        <p:txBody>
          <a:bodyPr/>
          <a:lstStyle/>
          <a:p>
            <a:pPr algn="ctr"/>
            <a:r>
              <a:rPr lang="de-DE" sz="1200" dirty="0">
                <a:solidFill>
                  <a:schemeClr val="tx2">
                    <a:lumMod val="40000"/>
                    <a:lumOff val="60000"/>
                  </a:schemeClr>
                </a:solidFill>
              </a:rPr>
              <a:t>Versuchsbeschreibung | Auswertungsmethodik |                                        neue Designs für Phase 2 | </a:t>
            </a:r>
            <a:r>
              <a:rPr lang="de-DE" sz="1200" dirty="0">
                <a:solidFill>
                  <a:schemeClr val="tx1"/>
                </a:solidFill>
              </a:rPr>
              <a:t>Modell</a:t>
            </a:r>
            <a:r>
              <a:rPr lang="de-DE" sz="1200" dirty="0">
                <a:solidFill>
                  <a:schemeClr val="tx2">
                    <a:lumMod val="40000"/>
                    <a:lumOff val="60000"/>
                  </a:schemeClr>
                </a:solidFill>
              </a:rPr>
              <a:t> | Ergebnisse | Fazit </a:t>
            </a:r>
          </a:p>
        </p:txBody>
      </p:sp>
    </p:spTree>
    <p:extLst>
      <p:ext uri="{BB962C8B-B14F-4D97-AF65-F5344CB8AC3E}">
        <p14:creationId xmlns:p14="http://schemas.microsoft.com/office/powerpoint/2010/main" val="2624183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DA7323F-2082-47FA-8F0F-B84B3510A014}"/>
              </a:ext>
            </a:extLst>
          </p:cNvPr>
          <p:cNvSpPr>
            <a:spLocks noGrp="1"/>
          </p:cNvSpPr>
          <p:nvPr>
            <p:ph type="body" sz="quarter" idx="10"/>
          </p:nvPr>
        </p:nvSpPr>
        <p:spPr/>
        <p:txBody>
          <a:bodyPr/>
          <a:lstStyle/>
          <a:p>
            <a:r>
              <a:rPr lang="de-DE" sz="2200" dirty="0"/>
              <a:t>4. Modell</a:t>
            </a:r>
          </a:p>
        </p:txBody>
      </p:sp>
      <p:sp>
        <p:nvSpPr>
          <p:cNvPr id="7" name="Textfeld 6">
            <a:extLst>
              <a:ext uri="{FF2B5EF4-FFF2-40B4-BE49-F238E27FC236}">
                <a16:creationId xmlns:a16="http://schemas.microsoft.com/office/drawing/2014/main" id="{9EB7356D-82C5-4683-A123-98FE2732718B}"/>
              </a:ext>
            </a:extLst>
          </p:cNvPr>
          <p:cNvSpPr txBox="1"/>
          <p:nvPr/>
        </p:nvSpPr>
        <p:spPr>
          <a:xfrm>
            <a:off x="106703" y="766118"/>
            <a:ext cx="6802016" cy="3924151"/>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de-DE" sz="2000" u="sng" dirty="0">
                <a:solidFill>
                  <a:schemeClr val="tx1">
                    <a:lumMod val="50000"/>
                  </a:schemeClr>
                </a:solidFill>
              </a:rPr>
              <a:t>Behandlungsmodell</a:t>
            </a:r>
          </a:p>
          <a:p>
            <a:pPr algn="ctr">
              <a:lnSpc>
                <a:spcPct val="200000"/>
              </a:lnSpc>
            </a:pPr>
            <a:r>
              <a:rPr lang="de-DE" dirty="0">
                <a:solidFill>
                  <a:schemeClr val="tx1">
                    <a:lumMod val="50000"/>
                  </a:schemeClr>
                </a:solidFill>
              </a:rPr>
              <a:t>S / (</a:t>
            </a:r>
            <a:r>
              <a:rPr lang="en-US" dirty="0">
                <a:solidFill>
                  <a:schemeClr val="tx1">
                    <a:lumMod val="50000"/>
                  </a:schemeClr>
                </a:solidFill>
              </a:rPr>
              <a:t>F•W•L) =</a:t>
            </a:r>
            <a:endParaRPr lang="de-DE" dirty="0">
              <a:solidFill>
                <a:schemeClr val="tx1">
                  <a:lumMod val="50000"/>
                </a:schemeClr>
              </a:solidFill>
            </a:endParaRPr>
          </a:p>
          <a:p>
            <a:pPr algn="ctr">
              <a:lnSpc>
                <a:spcPct val="150000"/>
              </a:lnSpc>
            </a:pPr>
            <a:r>
              <a:rPr lang="en-US" dirty="0">
                <a:solidFill>
                  <a:schemeClr val="tx1">
                    <a:lumMod val="50000"/>
                  </a:schemeClr>
                </a:solidFill>
              </a:rPr>
              <a:t>S + S•F + S•W + S•L + S•F•W + S•W•L + S•F•L + S•F•W•L</a:t>
            </a:r>
          </a:p>
          <a:p>
            <a:endParaRPr lang="en-US" sz="2000" dirty="0">
              <a:solidFill>
                <a:schemeClr val="tx1">
                  <a:lumMod val="50000"/>
                </a:schemeClr>
              </a:solidFill>
            </a:endParaRPr>
          </a:p>
          <a:p>
            <a:pPr marL="285750" indent="-285750">
              <a:buFont typeface="Arial" panose="020B0604020202020204" pitchFamily="34" charset="0"/>
              <a:buChar char="•"/>
            </a:pPr>
            <a:r>
              <a:rPr lang="en-US" sz="2000" u="sng" dirty="0" err="1">
                <a:solidFill>
                  <a:schemeClr val="tx1">
                    <a:lumMod val="50000"/>
                  </a:schemeClr>
                </a:solidFill>
              </a:rPr>
              <a:t>Blockmodell</a:t>
            </a:r>
            <a:r>
              <a:rPr lang="en-US" sz="2000" dirty="0">
                <a:solidFill>
                  <a:schemeClr val="tx1">
                    <a:lumMod val="50000"/>
                  </a:schemeClr>
                </a:solidFill>
              </a:rPr>
              <a:t>       K / T / B</a:t>
            </a:r>
          </a:p>
          <a:p>
            <a:endParaRPr lang="en-US" sz="1700" dirty="0">
              <a:solidFill>
                <a:schemeClr val="tx1">
                  <a:lumMod val="50000"/>
                </a:schemeClr>
              </a:solidFill>
            </a:endParaRPr>
          </a:p>
          <a:p>
            <a:r>
              <a:rPr lang="en-US" dirty="0">
                <a:solidFill>
                  <a:schemeClr val="tx1">
                    <a:lumMod val="50000"/>
                  </a:schemeClr>
                </a:solidFill>
              </a:rPr>
              <a:t>(K + B) • d1	                =  K•d1 + B•d1	        (1. Phase)</a:t>
            </a:r>
            <a:endParaRPr lang="de-DE" dirty="0">
              <a:solidFill>
                <a:schemeClr val="tx1">
                  <a:lumMod val="50000"/>
                </a:schemeClr>
              </a:solidFill>
            </a:endParaRPr>
          </a:p>
          <a:p>
            <a:pPr algn="ctr"/>
            <a:r>
              <a:rPr lang="en-US" dirty="0">
                <a:solidFill>
                  <a:schemeClr val="tx1">
                    <a:lumMod val="50000"/>
                  </a:schemeClr>
                </a:solidFill>
              </a:rPr>
              <a:t> </a:t>
            </a:r>
            <a:endParaRPr lang="de-DE" dirty="0">
              <a:solidFill>
                <a:schemeClr val="tx1">
                  <a:lumMod val="50000"/>
                </a:schemeClr>
              </a:solidFill>
            </a:endParaRPr>
          </a:p>
          <a:p>
            <a:r>
              <a:rPr lang="en-US" dirty="0">
                <a:solidFill>
                  <a:schemeClr val="tx1">
                    <a:lumMod val="50000"/>
                  </a:schemeClr>
                </a:solidFill>
              </a:rPr>
              <a:t>D  +  D•A + D•A•P         =  D/A/P	               (2. Phase)</a:t>
            </a:r>
            <a:endParaRPr lang="de-DE" dirty="0">
              <a:solidFill>
                <a:schemeClr val="tx1">
                  <a:lumMod val="50000"/>
                </a:schemeClr>
              </a:solidFill>
            </a:endParaRPr>
          </a:p>
          <a:p>
            <a:endParaRPr lang="de-DE" sz="1700" dirty="0"/>
          </a:p>
          <a:p>
            <a:endParaRPr lang="de-DE" dirty="0"/>
          </a:p>
        </p:txBody>
      </p:sp>
      <p:sp>
        <p:nvSpPr>
          <p:cNvPr id="5" name="Textplatzhalter 3">
            <a:extLst>
              <a:ext uri="{FF2B5EF4-FFF2-40B4-BE49-F238E27FC236}">
                <a16:creationId xmlns:a16="http://schemas.microsoft.com/office/drawing/2014/main" id="{89F32983-2D04-4A6A-8EFA-A398CF297858}"/>
              </a:ext>
            </a:extLst>
          </p:cNvPr>
          <p:cNvSpPr txBox="1">
            <a:spLocks/>
          </p:cNvSpPr>
          <p:nvPr/>
        </p:nvSpPr>
        <p:spPr>
          <a:xfrm>
            <a:off x="344488" y="4600575"/>
            <a:ext cx="5729287" cy="179388"/>
          </a:xfrm>
          <a:prstGeom prst="rect">
            <a:avLst/>
          </a:prstGeom>
        </p:spPr>
        <p:txBody>
          <a:bodyPr vert="horz"/>
          <a:lstStyle>
            <a:lvl1pPr marL="0" indent="0" algn="l" defTabSz="685800" rtl="0" eaLnBrk="1" latinLnBrk="0" hangingPunct="1">
              <a:lnSpc>
                <a:spcPct val="100000"/>
              </a:lnSpc>
              <a:spcBef>
                <a:spcPts val="750"/>
              </a:spcBef>
              <a:buFont typeface="Arial" panose="020B0604020202020204" pitchFamily="34" charset="0"/>
              <a:buNone/>
              <a:defRPr sz="700" kern="1200">
                <a:solidFill>
                  <a:srgbClr val="003F75"/>
                </a:solidFill>
                <a:latin typeface="Arial Black"/>
                <a:ea typeface="+mn-ea"/>
                <a:cs typeface="Arial Black"/>
              </a:defRPr>
            </a:lvl1pPr>
            <a:lvl2pPr marL="342900" indent="0" algn="l" defTabSz="685800" rtl="0" eaLnBrk="1" latinLnBrk="0" hangingPunct="1">
              <a:lnSpc>
                <a:spcPct val="90000"/>
              </a:lnSpc>
              <a:spcBef>
                <a:spcPts val="375"/>
              </a:spcBef>
              <a:buFont typeface="Arial" panose="020B0604020202020204" pitchFamily="34" charset="0"/>
              <a:buNone/>
              <a:defRPr sz="1875" kern="1200">
                <a:solidFill>
                  <a:schemeClr val="tx1"/>
                </a:solidFill>
                <a:latin typeface="Arial Black"/>
                <a:ea typeface="+mn-ea"/>
                <a:cs typeface="Arial Black"/>
              </a:defRPr>
            </a:lvl2pPr>
            <a:lvl3pPr marL="685800" indent="0" algn="l" defTabSz="685800" rtl="0" eaLnBrk="1" latinLnBrk="0" hangingPunct="1">
              <a:lnSpc>
                <a:spcPct val="90000"/>
              </a:lnSpc>
              <a:spcBef>
                <a:spcPts val="375"/>
              </a:spcBef>
              <a:buFont typeface="Arial" panose="020B0604020202020204" pitchFamily="34" charset="0"/>
              <a:buNone/>
              <a:defRPr sz="1875" kern="1200">
                <a:solidFill>
                  <a:schemeClr val="tx1"/>
                </a:solidFill>
                <a:latin typeface="Arial Black"/>
                <a:ea typeface="+mn-ea"/>
                <a:cs typeface="Arial Black"/>
              </a:defRPr>
            </a:lvl3pPr>
            <a:lvl4pPr marL="1028700" indent="0" algn="l" defTabSz="685800" rtl="0" eaLnBrk="1" latinLnBrk="0" hangingPunct="1">
              <a:lnSpc>
                <a:spcPct val="90000"/>
              </a:lnSpc>
              <a:spcBef>
                <a:spcPts val="375"/>
              </a:spcBef>
              <a:buFont typeface="Arial" panose="020B0604020202020204" pitchFamily="34" charset="0"/>
              <a:buNone/>
              <a:defRPr sz="1875" kern="1200">
                <a:solidFill>
                  <a:schemeClr val="tx1"/>
                </a:solidFill>
                <a:latin typeface="Arial Black"/>
                <a:ea typeface="+mn-ea"/>
                <a:cs typeface="Arial Black"/>
              </a:defRPr>
            </a:lvl4pPr>
            <a:lvl5pPr marL="1371600" indent="0" algn="l" defTabSz="685800" rtl="0" eaLnBrk="1" latinLnBrk="0" hangingPunct="1">
              <a:lnSpc>
                <a:spcPct val="90000"/>
              </a:lnSpc>
              <a:spcBef>
                <a:spcPts val="375"/>
              </a:spcBef>
              <a:buFont typeface="Arial" panose="020B0604020202020204" pitchFamily="34" charset="0"/>
              <a:buNone/>
              <a:defRPr sz="1875" kern="1200">
                <a:solidFill>
                  <a:schemeClr val="tx1"/>
                </a:solidFill>
                <a:latin typeface="Arial Black"/>
                <a:ea typeface="+mn-ea"/>
                <a:cs typeface="Arial Black"/>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a:endParaRPr lang="de-DE" sz="1200" dirty="0">
              <a:solidFill>
                <a:schemeClr val="tx2">
                  <a:lumMod val="40000"/>
                  <a:lumOff val="60000"/>
                </a:schemeClr>
              </a:solidFill>
            </a:endParaRPr>
          </a:p>
        </p:txBody>
      </p:sp>
      <p:sp>
        <p:nvSpPr>
          <p:cNvPr id="8" name="Rechteck 7">
            <a:extLst>
              <a:ext uri="{FF2B5EF4-FFF2-40B4-BE49-F238E27FC236}">
                <a16:creationId xmlns:a16="http://schemas.microsoft.com/office/drawing/2014/main" id="{D4E4F5E6-48DA-4E9A-BE5B-6CC64E84DF20}"/>
              </a:ext>
            </a:extLst>
          </p:cNvPr>
          <p:cNvSpPr/>
          <p:nvPr/>
        </p:nvSpPr>
        <p:spPr>
          <a:xfrm>
            <a:off x="206230" y="4600575"/>
            <a:ext cx="6204856" cy="461665"/>
          </a:xfrm>
          <a:prstGeom prst="rect">
            <a:avLst/>
          </a:prstGeom>
        </p:spPr>
        <p:txBody>
          <a:bodyPr wrap="square">
            <a:spAutoFit/>
          </a:bodyPr>
          <a:lstStyle/>
          <a:p>
            <a:pPr algn="ctr"/>
            <a:r>
              <a:rPr lang="de-DE" sz="1200" dirty="0">
                <a:solidFill>
                  <a:schemeClr val="tx2">
                    <a:lumMod val="40000"/>
                    <a:lumOff val="60000"/>
                  </a:schemeClr>
                </a:solidFill>
                <a:latin typeface="+mj-lt"/>
              </a:rPr>
              <a:t>Versuchsbeschreibung | Auswertungsmethodik | neue Designs für Phase 2 |</a:t>
            </a:r>
            <a:r>
              <a:rPr lang="de-DE" sz="1200" dirty="0">
                <a:latin typeface="+mj-lt"/>
              </a:rPr>
              <a:t> </a:t>
            </a:r>
            <a:r>
              <a:rPr lang="de-DE" sz="1200" b="1" dirty="0">
                <a:latin typeface="+mj-lt"/>
              </a:rPr>
              <a:t>Modell</a:t>
            </a:r>
            <a:r>
              <a:rPr lang="de-DE" sz="1200" dirty="0">
                <a:latin typeface="+mj-lt"/>
              </a:rPr>
              <a:t> </a:t>
            </a:r>
            <a:r>
              <a:rPr lang="de-DE" sz="1200" dirty="0">
                <a:solidFill>
                  <a:schemeClr val="tx2">
                    <a:lumMod val="40000"/>
                    <a:lumOff val="60000"/>
                  </a:schemeClr>
                </a:solidFill>
                <a:latin typeface="+mj-lt"/>
              </a:rPr>
              <a:t>| Ergebnisse | Fazit </a:t>
            </a:r>
          </a:p>
        </p:txBody>
      </p:sp>
      <p:cxnSp>
        <p:nvCxnSpPr>
          <p:cNvPr id="6" name="Gerader Verbinder 5">
            <a:extLst>
              <a:ext uri="{FF2B5EF4-FFF2-40B4-BE49-F238E27FC236}">
                <a16:creationId xmlns:a16="http://schemas.microsoft.com/office/drawing/2014/main" id="{DD0E2DF1-008C-4C76-B792-B1D9245B5F35}"/>
              </a:ext>
            </a:extLst>
          </p:cNvPr>
          <p:cNvCxnSpPr/>
          <p:nvPr/>
        </p:nvCxnSpPr>
        <p:spPr>
          <a:xfrm>
            <a:off x="2499360" y="2571750"/>
            <a:ext cx="482138" cy="49841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Gerader Verbinder 8">
            <a:extLst>
              <a:ext uri="{FF2B5EF4-FFF2-40B4-BE49-F238E27FC236}">
                <a16:creationId xmlns:a16="http://schemas.microsoft.com/office/drawing/2014/main" id="{54518AA4-EFA6-47F8-986E-6CA4E876B2C5}"/>
              </a:ext>
            </a:extLst>
          </p:cNvPr>
          <p:cNvCxnSpPr>
            <a:cxnSpLocks/>
          </p:cNvCxnSpPr>
          <p:nvPr/>
        </p:nvCxnSpPr>
        <p:spPr>
          <a:xfrm flipH="1">
            <a:off x="2499360" y="2576415"/>
            <a:ext cx="482137" cy="48908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587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D93BAA8F-DE6A-4F42-8DDF-1A87223B394A}"/>
              </a:ext>
            </a:extLst>
          </p:cNvPr>
          <p:cNvSpPr>
            <a:spLocks noGrp="1"/>
          </p:cNvSpPr>
          <p:nvPr>
            <p:ph type="body" sz="quarter" idx="10"/>
          </p:nvPr>
        </p:nvSpPr>
        <p:spPr/>
        <p:txBody>
          <a:bodyPr/>
          <a:lstStyle/>
          <a:p>
            <a:r>
              <a:rPr lang="de-DE" sz="2200" dirty="0"/>
              <a:t>5. Ergebnisse:   Varianzkomponenten</a:t>
            </a:r>
          </a:p>
        </p:txBody>
      </p:sp>
      <p:graphicFrame>
        <p:nvGraphicFramePr>
          <p:cNvPr id="5" name="Tabelle 4">
            <a:extLst>
              <a:ext uri="{FF2B5EF4-FFF2-40B4-BE49-F238E27FC236}">
                <a16:creationId xmlns:a16="http://schemas.microsoft.com/office/drawing/2014/main" id="{3201FEFD-E2B3-4895-A458-92B9E6CC35FD}"/>
              </a:ext>
            </a:extLst>
          </p:cNvPr>
          <p:cNvGraphicFramePr>
            <a:graphicFrameLocks noGrp="1"/>
          </p:cNvGraphicFramePr>
          <p:nvPr>
            <p:extLst>
              <p:ext uri="{D42A27DB-BD31-4B8C-83A1-F6EECF244321}">
                <p14:modId xmlns:p14="http://schemas.microsoft.com/office/powerpoint/2010/main" val="3771844027"/>
              </p:ext>
            </p:extLst>
          </p:nvPr>
        </p:nvGraphicFramePr>
        <p:xfrm>
          <a:off x="989045" y="1021689"/>
          <a:ext cx="4161453" cy="3100122"/>
        </p:xfrm>
        <a:graphic>
          <a:graphicData uri="http://schemas.openxmlformats.org/drawingml/2006/table">
            <a:tbl>
              <a:tblPr firstRow="1" firstCol="1" bandRow="1">
                <a:tableStyleId>{2D5ABB26-0587-4C30-8999-92F81FD0307C}</a:tableStyleId>
              </a:tblPr>
              <a:tblGrid>
                <a:gridCol w="1770402">
                  <a:extLst>
                    <a:ext uri="{9D8B030D-6E8A-4147-A177-3AD203B41FA5}">
                      <a16:colId xmlns:a16="http://schemas.microsoft.com/office/drawing/2014/main" val="1451756996"/>
                    </a:ext>
                  </a:extLst>
                </a:gridCol>
                <a:gridCol w="2391051">
                  <a:extLst>
                    <a:ext uri="{9D8B030D-6E8A-4147-A177-3AD203B41FA5}">
                      <a16:colId xmlns:a16="http://schemas.microsoft.com/office/drawing/2014/main" val="2107756930"/>
                    </a:ext>
                  </a:extLst>
                </a:gridCol>
              </a:tblGrid>
              <a:tr h="681056">
                <a:tc>
                  <a:txBody>
                    <a:bodyPr/>
                    <a:lstStyle/>
                    <a:p>
                      <a:pPr algn="ctr">
                        <a:lnSpc>
                          <a:spcPct val="115000"/>
                        </a:lnSpc>
                        <a:spcAft>
                          <a:spcPts val="0"/>
                        </a:spcAft>
                      </a:pPr>
                      <a:r>
                        <a:rPr lang="de-DE" sz="1200" dirty="0">
                          <a:solidFill>
                            <a:schemeClr val="tx1">
                              <a:lumMod val="50000"/>
                            </a:schemeClr>
                          </a:solidFill>
                          <a:effectLst/>
                        </a:rPr>
                        <a:t>Effekt</a:t>
                      </a:r>
                      <a:endParaRPr lang="de-DE" sz="11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de-DE" sz="1600" dirty="0">
                          <a:solidFill>
                            <a:schemeClr val="tx1">
                              <a:lumMod val="50000"/>
                            </a:schemeClr>
                          </a:solidFill>
                          <a:effectLst/>
                        </a:rPr>
                        <a:t> </a:t>
                      </a:r>
                      <a:endParaRPr lang="de-DE" sz="1400" dirty="0">
                        <a:solidFill>
                          <a:schemeClr val="tx1">
                            <a:lumMod val="50000"/>
                          </a:schemeClr>
                        </a:solidFill>
                        <a:effectLst/>
                      </a:endParaRPr>
                    </a:p>
                    <a:p>
                      <a:pPr algn="ctr">
                        <a:lnSpc>
                          <a:spcPct val="115000"/>
                        </a:lnSpc>
                        <a:spcAft>
                          <a:spcPts val="0"/>
                        </a:spcAft>
                      </a:pPr>
                      <a:r>
                        <a:rPr lang="de-DE" sz="1200" dirty="0">
                          <a:solidFill>
                            <a:schemeClr val="tx1">
                              <a:lumMod val="50000"/>
                            </a:schemeClr>
                          </a:solidFill>
                          <a:effectLst/>
                        </a:rPr>
                        <a:t>Varianzschätzung</a:t>
                      </a:r>
                      <a:endParaRPr lang="de-DE" sz="11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1864428809"/>
                  </a:ext>
                </a:extLst>
              </a:tr>
              <a:tr h="454838">
                <a:tc>
                  <a:txBody>
                    <a:bodyPr/>
                    <a:lstStyle/>
                    <a:p>
                      <a:pPr algn="l">
                        <a:lnSpc>
                          <a:spcPct val="115000"/>
                        </a:lnSpc>
                        <a:spcAft>
                          <a:spcPts val="0"/>
                        </a:spcAft>
                      </a:pPr>
                      <a:r>
                        <a:rPr lang="de-DE" sz="1200" dirty="0">
                          <a:solidFill>
                            <a:schemeClr val="tx1">
                              <a:lumMod val="50000"/>
                            </a:schemeClr>
                          </a:solidFill>
                          <a:effectLst/>
                        </a:rPr>
                        <a:t> </a:t>
                      </a:r>
                      <a:endParaRPr lang="de-DE" sz="1100" dirty="0">
                        <a:solidFill>
                          <a:schemeClr val="tx1">
                            <a:lumMod val="50000"/>
                          </a:schemeClr>
                        </a:solidFill>
                        <a:effectLst/>
                      </a:endParaRPr>
                    </a:p>
                    <a:p>
                      <a:pPr algn="l">
                        <a:lnSpc>
                          <a:spcPct val="115000"/>
                        </a:lnSpc>
                        <a:spcAft>
                          <a:spcPts val="0"/>
                        </a:spcAft>
                      </a:pPr>
                      <a:r>
                        <a:rPr lang="de-DE" sz="1200" dirty="0">
                          <a:solidFill>
                            <a:schemeClr val="tx1">
                              <a:lumMod val="50000"/>
                            </a:schemeClr>
                          </a:solidFill>
                          <a:effectLst/>
                        </a:rPr>
                        <a:t>d1•Kuh</a:t>
                      </a:r>
                      <a:endParaRPr lang="de-DE" sz="11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endParaRPr lang="de-DE" sz="1200" dirty="0">
                        <a:solidFill>
                          <a:schemeClr val="tx1">
                            <a:lumMod val="50000"/>
                          </a:schemeClr>
                        </a:solidFill>
                        <a:effectLst/>
                      </a:endParaRPr>
                    </a:p>
                    <a:p>
                      <a:pPr algn="r">
                        <a:lnSpc>
                          <a:spcPct val="115000"/>
                        </a:lnSpc>
                        <a:spcAft>
                          <a:spcPts val="0"/>
                        </a:spcAft>
                      </a:pPr>
                      <a:r>
                        <a:rPr lang="de-DE" sz="1200" dirty="0">
                          <a:solidFill>
                            <a:schemeClr val="tx1">
                              <a:lumMod val="50000"/>
                            </a:schemeClr>
                          </a:solidFill>
                          <a:effectLst/>
                        </a:rPr>
                        <a:t>0,1323</a:t>
                      </a:r>
                      <a:endParaRPr lang="de-DE" sz="14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002953216"/>
                  </a:ext>
                </a:extLst>
              </a:tr>
              <a:tr h="273196">
                <a:tc>
                  <a:txBody>
                    <a:bodyPr/>
                    <a:lstStyle/>
                    <a:p>
                      <a:pPr algn="l">
                        <a:lnSpc>
                          <a:spcPct val="115000"/>
                        </a:lnSpc>
                        <a:spcAft>
                          <a:spcPts val="0"/>
                        </a:spcAft>
                      </a:pPr>
                      <a:r>
                        <a:rPr lang="de-DE" sz="1200" dirty="0">
                          <a:solidFill>
                            <a:schemeClr val="tx1">
                              <a:lumMod val="50000"/>
                            </a:schemeClr>
                          </a:solidFill>
                          <a:effectLst/>
                        </a:rPr>
                        <a:t>d1•Beutel</a:t>
                      </a:r>
                      <a:endParaRPr lang="de-DE" sz="11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de-DE" sz="1200">
                          <a:solidFill>
                            <a:schemeClr val="tx1">
                              <a:lumMod val="50000"/>
                            </a:schemeClr>
                          </a:solidFill>
                          <a:effectLst/>
                        </a:rPr>
                        <a:t>31,276</a:t>
                      </a:r>
                      <a:endParaRPr lang="de-DE" sz="140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353037926"/>
                  </a:ext>
                </a:extLst>
              </a:tr>
              <a:tr h="273196">
                <a:tc>
                  <a:txBody>
                    <a:bodyPr/>
                    <a:lstStyle/>
                    <a:p>
                      <a:pPr algn="l">
                        <a:lnSpc>
                          <a:spcPct val="115000"/>
                        </a:lnSpc>
                        <a:spcAft>
                          <a:spcPts val="0"/>
                        </a:spcAft>
                      </a:pPr>
                      <a:r>
                        <a:rPr lang="de-DE" sz="1200" dirty="0">
                          <a:solidFill>
                            <a:schemeClr val="tx1">
                              <a:lumMod val="50000"/>
                            </a:schemeClr>
                          </a:solidFill>
                          <a:effectLst/>
                        </a:rPr>
                        <a:t>Datum</a:t>
                      </a:r>
                      <a:endParaRPr lang="de-DE" sz="11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de-DE" sz="1200" dirty="0">
                          <a:solidFill>
                            <a:schemeClr val="tx1">
                              <a:lumMod val="50000"/>
                            </a:schemeClr>
                          </a:solidFill>
                          <a:effectLst/>
                        </a:rPr>
                        <a:t>0,8571</a:t>
                      </a:r>
                      <a:endParaRPr lang="de-DE" sz="14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557837387"/>
                  </a:ext>
                </a:extLst>
              </a:tr>
              <a:tr h="273196">
                <a:tc>
                  <a:txBody>
                    <a:bodyPr/>
                    <a:lstStyle/>
                    <a:p>
                      <a:pPr algn="l">
                        <a:lnSpc>
                          <a:spcPct val="115000"/>
                        </a:lnSpc>
                        <a:spcAft>
                          <a:spcPts val="0"/>
                        </a:spcAft>
                      </a:pPr>
                      <a:r>
                        <a:rPr lang="de-DE" sz="1200">
                          <a:solidFill>
                            <a:schemeClr val="tx1">
                              <a:lumMod val="50000"/>
                            </a:schemeClr>
                          </a:solidFill>
                          <a:effectLst/>
                          <a:highlight>
                            <a:srgbClr val="66E6E6"/>
                          </a:highlight>
                        </a:rPr>
                        <a:t>Datum•Aufschluss</a:t>
                      </a:r>
                      <a:endParaRPr lang="de-DE" sz="1100">
                        <a:solidFill>
                          <a:schemeClr val="tx1">
                            <a:lumMod val="50000"/>
                          </a:schemeClr>
                        </a:solidFill>
                        <a:effectLst/>
                        <a:highlight>
                          <a:srgbClr val="66E6E6"/>
                        </a:highligh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de-DE" sz="1200" dirty="0">
                          <a:solidFill>
                            <a:schemeClr val="tx1">
                              <a:lumMod val="50000"/>
                            </a:schemeClr>
                          </a:solidFill>
                          <a:effectLst/>
                          <a:highlight>
                            <a:srgbClr val="66E6E6"/>
                          </a:highlight>
                        </a:rPr>
                        <a:t>0</a:t>
                      </a:r>
                      <a:endParaRPr lang="de-DE" sz="1400" dirty="0">
                        <a:solidFill>
                          <a:schemeClr val="tx1">
                            <a:lumMod val="50000"/>
                          </a:schemeClr>
                        </a:solidFill>
                        <a:effectLst/>
                        <a:highlight>
                          <a:srgbClr val="66E6E6"/>
                        </a:highligh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891846996"/>
                  </a:ext>
                </a:extLst>
              </a:tr>
              <a:tr h="689802">
                <a:tc>
                  <a:txBody>
                    <a:bodyPr/>
                    <a:lstStyle/>
                    <a:p>
                      <a:pPr algn="l">
                        <a:lnSpc>
                          <a:spcPct val="115000"/>
                        </a:lnSpc>
                        <a:spcAft>
                          <a:spcPts val="0"/>
                        </a:spcAft>
                      </a:pPr>
                      <a:r>
                        <a:rPr lang="de-DE" sz="1200" dirty="0">
                          <a:solidFill>
                            <a:schemeClr val="tx1">
                              <a:lumMod val="50000"/>
                            </a:schemeClr>
                          </a:solidFill>
                          <a:effectLst/>
                        </a:rPr>
                        <a:t>Restfehlervarianz Nicht-Standard-Proben</a:t>
                      </a:r>
                      <a:endParaRPr lang="de-DE" sz="11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de-DE" sz="1200" dirty="0">
                          <a:solidFill>
                            <a:schemeClr val="tx1">
                              <a:lumMod val="50000"/>
                            </a:schemeClr>
                          </a:solidFill>
                          <a:effectLst/>
                        </a:rPr>
                        <a:t>0,2559</a:t>
                      </a:r>
                      <a:endParaRPr lang="de-DE" sz="14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159744149"/>
                  </a:ext>
                </a:extLst>
              </a:tr>
              <a:tr h="454838">
                <a:tc>
                  <a:txBody>
                    <a:bodyPr/>
                    <a:lstStyle/>
                    <a:p>
                      <a:pPr algn="l">
                        <a:lnSpc>
                          <a:spcPct val="115000"/>
                        </a:lnSpc>
                        <a:spcAft>
                          <a:spcPts val="0"/>
                        </a:spcAft>
                      </a:pPr>
                      <a:r>
                        <a:rPr lang="de-DE" sz="1200" dirty="0">
                          <a:solidFill>
                            <a:schemeClr val="tx1">
                              <a:lumMod val="50000"/>
                            </a:schemeClr>
                          </a:solidFill>
                          <a:effectLst/>
                        </a:rPr>
                        <a:t>Restfehlervarianz Standardproben</a:t>
                      </a:r>
                      <a:endParaRPr lang="de-DE" sz="11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de-DE" sz="1200" dirty="0">
                          <a:solidFill>
                            <a:schemeClr val="tx1">
                              <a:lumMod val="50000"/>
                            </a:schemeClr>
                          </a:solidFill>
                          <a:effectLst/>
                        </a:rPr>
                        <a:t>0,001283</a:t>
                      </a:r>
                      <a:endParaRPr lang="de-DE" sz="14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969464287"/>
                  </a:ext>
                </a:extLst>
              </a:tr>
            </a:tbl>
          </a:graphicData>
        </a:graphic>
      </p:graphicFrame>
      <p:cxnSp>
        <p:nvCxnSpPr>
          <p:cNvPr id="7" name="Gerader Verbinder 6">
            <a:extLst>
              <a:ext uri="{FF2B5EF4-FFF2-40B4-BE49-F238E27FC236}">
                <a16:creationId xmlns:a16="http://schemas.microsoft.com/office/drawing/2014/main" id="{40A4C0FD-A819-4F0B-BF3E-661409A72938}"/>
              </a:ext>
            </a:extLst>
          </p:cNvPr>
          <p:cNvCxnSpPr/>
          <p:nvPr/>
        </p:nvCxnSpPr>
        <p:spPr>
          <a:xfrm>
            <a:off x="758890" y="1287624"/>
            <a:ext cx="48456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Gerader Verbinder 7">
            <a:extLst>
              <a:ext uri="{FF2B5EF4-FFF2-40B4-BE49-F238E27FC236}">
                <a16:creationId xmlns:a16="http://schemas.microsoft.com/office/drawing/2014/main" id="{EC415872-8299-49EE-A8CA-B06EA91DEBCC}"/>
              </a:ext>
            </a:extLst>
          </p:cNvPr>
          <p:cNvCxnSpPr/>
          <p:nvPr/>
        </p:nvCxnSpPr>
        <p:spPr>
          <a:xfrm>
            <a:off x="758890" y="1807027"/>
            <a:ext cx="48456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Gerader Verbinder 8">
            <a:extLst>
              <a:ext uri="{FF2B5EF4-FFF2-40B4-BE49-F238E27FC236}">
                <a16:creationId xmlns:a16="http://schemas.microsoft.com/office/drawing/2014/main" id="{1C103275-DEFC-429A-8650-0F055436A4AA}"/>
              </a:ext>
            </a:extLst>
          </p:cNvPr>
          <p:cNvCxnSpPr/>
          <p:nvPr/>
        </p:nvCxnSpPr>
        <p:spPr>
          <a:xfrm>
            <a:off x="758890" y="4270310"/>
            <a:ext cx="484569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platzhalter 3">
            <a:extLst>
              <a:ext uri="{FF2B5EF4-FFF2-40B4-BE49-F238E27FC236}">
                <a16:creationId xmlns:a16="http://schemas.microsoft.com/office/drawing/2014/main" id="{A8977959-6A42-4328-872B-B2FF6F3A3DC4}"/>
              </a:ext>
            </a:extLst>
          </p:cNvPr>
          <p:cNvSpPr>
            <a:spLocks noGrp="1"/>
          </p:cNvSpPr>
          <p:nvPr>
            <p:ph type="body" sz="quarter" idx="15"/>
          </p:nvPr>
        </p:nvSpPr>
        <p:spPr>
          <a:xfrm>
            <a:off x="344488" y="4600575"/>
            <a:ext cx="5729287" cy="179388"/>
          </a:xfrm>
        </p:spPr>
        <p:txBody>
          <a:bodyPr/>
          <a:lstStyle/>
          <a:p>
            <a:pPr algn="ctr"/>
            <a:r>
              <a:rPr lang="de-DE" sz="1200" dirty="0">
                <a:solidFill>
                  <a:schemeClr val="tx2">
                    <a:lumMod val="40000"/>
                    <a:lumOff val="60000"/>
                  </a:schemeClr>
                </a:solidFill>
              </a:rPr>
              <a:t>Versuchsbeschreibung | Auswertungsmethodik |                                        neue Designs für Phase 2 | Modell | </a:t>
            </a:r>
            <a:r>
              <a:rPr lang="de-DE" sz="1200" dirty="0">
                <a:solidFill>
                  <a:schemeClr val="tx1"/>
                </a:solidFill>
              </a:rPr>
              <a:t>Ergebnisse</a:t>
            </a:r>
            <a:r>
              <a:rPr lang="de-DE" sz="1200" dirty="0">
                <a:solidFill>
                  <a:schemeClr val="tx2">
                    <a:lumMod val="40000"/>
                    <a:lumOff val="60000"/>
                  </a:schemeClr>
                </a:solidFill>
              </a:rPr>
              <a:t> | Fazit </a:t>
            </a:r>
          </a:p>
        </p:txBody>
      </p:sp>
    </p:spTree>
    <p:extLst>
      <p:ext uri="{BB962C8B-B14F-4D97-AF65-F5344CB8AC3E}">
        <p14:creationId xmlns:p14="http://schemas.microsoft.com/office/powerpoint/2010/main" val="3261526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D93BAA8F-DE6A-4F42-8DDF-1A87223B394A}"/>
              </a:ext>
            </a:extLst>
          </p:cNvPr>
          <p:cNvSpPr>
            <a:spLocks noGrp="1"/>
          </p:cNvSpPr>
          <p:nvPr>
            <p:ph type="body" sz="quarter" idx="10"/>
          </p:nvPr>
        </p:nvSpPr>
        <p:spPr/>
        <p:txBody>
          <a:bodyPr/>
          <a:lstStyle/>
          <a:p>
            <a:r>
              <a:rPr lang="de-DE" sz="2200" dirty="0"/>
              <a:t>5. Ergebnisse:   SEDs</a:t>
            </a:r>
          </a:p>
        </p:txBody>
      </p:sp>
      <p:graphicFrame>
        <p:nvGraphicFramePr>
          <p:cNvPr id="3" name="Tabelle 2">
            <a:extLst>
              <a:ext uri="{FF2B5EF4-FFF2-40B4-BE49-F238E27FC236}">
                <a16:creationId xmlns:a16="http://schemas.microsoft.com/office/drawing/2014/main" id="{4332C679-EFED-4DC3-A380-0007627DFFD6}"/>
              </a:ext>
            </a:extLst>
          </p:cNvPr>
          <p:cNvGraphicFramePr>
            <a:graphicFrameLocks noGrp="1"/>
          </p:cNvGraphicFramePr>
          <p:nvPr>
            <p:extLst>
              <p:ext uri="{D42A27DB-BD31-4B8C-83A1-F6EECF244321}">
                <p14:modId xmlns:p14="http://schemas.microsoft.com/office/powerpoint/2010/main" val="2186881131"/>
              </p:ext>
            </p:extLst>
          </p:nvPr>
        </p:nvGraphicFramePr>
        <p:xfrm>
          <a:off x="622365" y="1374711"/>
          <a:ext cx="5613270" cy="2807505"/>
        </p:xfrm>
        <a:graphic>
          <a:graphicData uri="http://schemas.openxmlformats.org/drawingml/2006/table">
            <a:tbl>
              <a:tblPr firstRow="1" firstCol="1" bandRow="1">
                <a:tableStyleId>{2D5ABB26-0587-4C30-8999-92F81FD0307C}</a:tableStyleId>
              </a:tblPr>
              <a:tblGrid>
                <a:gridCol w="861371">
                  <a:extLst>
                    <a:ext uri="{9D8B030D-6E8A-4147-A177-3AD203B41FA5}">
                      <a16:colId xmlns:a16="http://schemas.microsoft.com/office/drawing/2014/main" val="2889172496"/>
                    </a:ext>
                  </a:extLst>
                </a:gridCol>
                <a:gridCol w="1765811">
                  <a:extLst>
                    <a:ext uri="{9D8B030D-6E8A-4147-A177-3AD203B41FA5}">
                      <a16:colId xmlns:a16="http://schemas.microsoft.com/office/drawing/2014/main" val="2373093491"/>
                    </a:ext>
                  </a:extLst>
                </a:gridCol>
                <a:gridCol w="1493044">
                  <a:extLst>
                    <a:ext uri="{9D8B030D-6E8A-4147-A177-3AD203B41FA5}">
                      <a16:colId xmlns:a16="http://schemas.microsoft.com/office/drawing/2014/main" val="284569974"/>
                    </a:ext>
                  </a:extLst>
                </a:gridCol>
                <a:gridCol w="1493044">
                  <a:extLst>
                    <a:ext uri="{9D8B030D-6E8A-4147-A177-3AD203B41FA5}">
                      <a16:colId xmlns:a16="http://schemas.microsoft.com/office/drawing/2014/main" val="1133738296"/>
                    </a:ext>
                  </a:extLst>
                </a:gridCol>
              </a:tblGrid>
              <a:tr h="689787">
                <a:tc>
                  <a:txBody>
                    <a:bodyPr/>
                    <a:lstStyle/>
                    <a:p>
                      <a:pPr>
                        <a:lnSpc>
                          <a:spcPct val="115000"/>
                        </a:lnSpc>
                        <a:spcAft>
                          <a:spcPts val="800"/>
                        </a:spcAft>
                      </a:pPr>
                      <a:r>
                        <a:rPr lang="de-DE" sz="1400" dirty="0">
                          <a:solidFill>
                            <a:schemeClr val="tx1">
                              <a:lumMod val="50000"/>
                            </a:schemeClr>
                          </a:solidFill>
                          <a:effectLst/>
                        </a:rPr>
                        <a:t>Design</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800"/>
                        </a:spcAft>
                      </a:pPr>
                      <a:r>
                        <a:rPr lang="de-DE" sz="1400" dirty="0">
                          <a:solidFill>
                            <a:schemeClr val="tx1">
                              <a:lumMod val="50000"/>
                            </a:schemeClr>
                          </a:solidFill>
                          <a:effectLst/>
                        </a:rPr>
                        <a:t>Mittlere Standardfehler einer Differenz </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800"/>
                        </a:spcAft>
                      </a:pPr>
                      <a:r>
                        <a:rPr lang="de-DE" sz="1400" dirty="0">
                          <a:solidFill>
                            <a:schemeClr val="tx1">
                              <a:lumMod val="50000"/>
                            </a:schemeClr>
                          </a:solidFill>
                          <a:effectLst/>
                        </a:rPr>
                        <a:t>Mittlere Varianz einer Differenz</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800"/>
                        </a:spcAft>
                      </a:pPr>
                      <a:r>
                        <a:rPr lang="de-DE" sz="1400" dirty="0">
                          <a:solidFill>
                            <a:schemeClr val="tx1">
                              <a:lumMod val="50000"/>
                            </a:schemeClr>
                          </a:solidFill>
                          <a:effectLst/>
                        </a:rPr>
                        <a:t>A und B in % vom Originaldesign</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874477884"/>
                  </a:ext>
                </a:extLst>
              </a:tr>
              <a:tr h="367682">
                <a:tc>
                  <a:txBody>
                    <a:bodyPr/>
                    <a:lstStyle/>
                    <a:p>
                      <a:pPr algn="just">
                        <a:lnSpc>
                          <a:spcPct val="115000"/>
                        </a:lnSpc>
                        <a:spcAft>
                          <a:spcPts val="800"/>
                        </a:spcAft>
                      </a:pPr>
                      <a:r>
                        <a:rPr lang="de-DE" sz="1200" dirty="0">
                          <a:solidFill>
                            <a:schemeClr val="tx1">
                              <a:lumMod val="50000"/>
                            </a:schemeClr>
                          </a:solidFill>
                          <a:effectLst/>
                        </a:rPr>
                        <a:t> </a:t>
                      </a:r>
                    </a:p>
                    <a:p>
                      <a:pPr algn="just">
                        <a:lnSpc>
                          <a:spcPct val="115000"/>
                        </a:lnSpc>
                        <a:spcAft>
                          <a:spcPts val="800"/>
                        </a:spcAft>
                      </a:pPr>
                      <a:r>
                        <a:rPr lang="de-DE" sz="1400" dirty="0">
                          <a:solidFill>
                            <a:schemeClr val="tx1">
                              <a:lumMod val="50000"/>
                            </a:schemeClr>
                          </a:solidFill>
                          <a:effectLst/>
                        </a:rPr>
                        <a:t>Original</a:t>
                      </a:r>
                      <a:endParaRPr lang="de-DE" sz="14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800"/>
                        </a:spcAft>
                      </a:pPr>
                      <a:r>
                        <a:rPr lang="de-DE" sz="1400" dirty="0">
                          <a:solidFill>
                            <a:schemeClr val="tx1">
                              <a:lumMod val="50000"/>
                            </a:schemeClr>
                          </a:solidFill>
                          <a:effectLst/>
                          <a:highlight>
                            <a:srgbClr val="66E6E6"/>
                          </a:highlight>
                        </a:rPr>
                        <a:t>1,6202</a:t>
                      </a:r>
                      <a:endParaRPr lang="de-DE" sz="1200" dirty="0">
                        <a:solidFill>
                          <a:schemeClr val="tx1">
                            <a:lumMod val="50000"/>
                          </a:schemeClr>
                        </a:solidFill>
                        <a:effectLst/>
                        <a:highlight>
                          <a:srgbClr val="66E6E6"/>
                        </a:highligh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800"/>
                        </a:spcAft>
                      </a:pPr>
                      <a:r>
                        <a:rPr lang="de-DE" sz="1400" dirty="0">
                          <a:solidFill>
                            <a:schemeClr val="tx1">
                              <a:lumMod val="50000"/>
                            </a:schemeClr>
                          </a:solidFill>
                          <a:effectLst/>
                        </a:rPr>
                        <a:t>2,6249                     </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800"/>
                        </a:spcAft>
                      </a:pPr>
                      <a:r>
                        <a:rPr lang="de-DE" sz="1400" dirty="0">
                          <a:solidFill>
                            <a:schemeClr val="tx1">
                              <a:lumMod val="50000"/>
                            </a:schemeClr>
                          </a:solidFill>
                          <a:effectLst/>
                        </a:rPr>
                        <a:t> </a:t>
                      </a:r>
                      <a:endParaRPr lang="de-DE" sz="1200" dirty="0">
                        <a:solidFill>
                          <a:schemeClr val="tx1">
                            <a:lumMod val="50000"/>
                          </a:schemeClr>
                        </a:solidFill>
                        <a:effectLst/>
                      </a:endParaRPr>
                    </a:p>
                    <a:p>
                      <a:pPr algn="r">
                        <a:lnSpc>
                          <a:spcPct val="115000"/>
                        </a:lnSpc>
                        <a:spcAft>
                          <a:spcPts val="800"/>
                        </a:spcAft>
                      </a:pPr>
                      <a:r>
                        <a:rPr lang="de-DE" sz="1400" dirty="0">
                          <a:solidFill>
                            <a:schemeClr val="tx1">
                              <a:lumMod val="50000"/>
                            </a:schemeClr>
                          </a:solidFill>
                          <a:effectLst/>
                        </a:rPr>
                        <a:t>                         100%</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1020937874"/>
                  </a:ext>
                </a:extLst>
              </a:tr>
              <a:tr h="309564">
                <a:tc>
                  <a:txBody>
                    <a:bodyPr/>
                    <a:lstStyle/>
                    <a:p>
                      <a:pPr>
                        <a:lnSpc>
                          <a:spcPct val="115000"/>
                        </a:lnSpc>
                        <a:spcAft>
                          <a:spcPts val="800"/>
                        </a:spcAft>
                      </a:pPr>
                      <a:r>
                        <a:rPr lang="de-DE" sz="1400">
                          <a:solidFill>
                            <a:schemeClr val="tx1">
                              <a:lumMod val="50000"/>
                            </a:schemeClr>
                          </a:solidFill>
                          <a:effectLst/>
                        </a:rPr>
                        <a:t>A</a:t>
                      </a:r>
                      <a:endParaRPr lang="de-DE" sz="120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800"/>
                        </a:spcAft>
                      </a:pPr>
                      <a:r>
                        <a:rPr lang="de-DE" sz="1400" dirty="0">
                          <a:solidFill>
                            <a:schemeClr val="tx1">
                              <a:lumMod val="50000"/>
                            </a:schemeClr>
                          </a:solidFill>
                          <a:effectLst/>
                          <a:highlight>
                            <a:srgbClr val="66E6E6"/>
                          </a:highlight>
                        </a:rPr>
                        <a:t>1,5679</a:t>
                      </a:r>
                      <a:endParaRPr lang="de-DE" sz="1200" dirty="0">
                        <a:solidFill>
                          <a:schemeClr val="tx1">
                            <a:lumMod val="50000"/>
                          </a:schemeClr>
                        </a:solidFill>
                        <a:effectLst/>
                        <a:highlight>
                          <a:srgbClr val="66E6E6"/>
                        </a:highligh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800"/>
                        </a:spcAft>
                      </a:pPr>
                      <a:r>
                        <a:rPr lang="de-DE" sz="1400">
                          <a:solidFill>
                            <a:schemeClr val="tx1">
                              <a:lumMod val="50000"/>
                            </a:schemeClr>
                          </a:solidFill>
                          <a:effectLst/>
                        </a:rPr>
                        <a:t>2,4584</a:t>
                      </a:r>
                      <a:endParaRPr lang="de-DE" sz="120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800"/>
                        </a:spcAft>
                      </a:pPr>
                      <a:r>
                        <a:rPr lang="de-DE" sz="1400" dirty="0">
                          <a:solidFill>
                            <a:schemeClr val="tx1">
                              <a:lumMod val="50000"/>
                            </a:schemeClr>
                          </a:solidFill>
                          <a:effectLst/>
                        </a:rPr>
                        <a:t>93,657%</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1011850086"/>
                  </a:ext>
                </a:extLst>
              </a:tr>
              <a:tr h="309564">
                <a:tc>
                  <a:txBody>
                    <a:bodyPr/>
                    <a:lstStyle/>
                    <a:p>
                      <a:pPr>
                        <a:lnSpc>
                          <a:spcPct val="115000"/>
                        </a:lnSpc>
                        <a:spcAft>
                          <a:spcPts val="800"/>
                        </a:spcAft>
                      </a:pPr>
                      <a:r>
                        <a:rPr lang="de-DE" sz="1400" dirty="0">
                          <a:solidFill>
                            <a:schemeClr val="tx1">
                              <a:lumMod val="50000"/>
                            </a:schemeClr>
                          </a:solidFill>
                          <a:effectLst/>
                        </a:rPr>
                        <a:t>B</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800"/>
                        </a:spcAft>
                      </a:pPr>
                      <a:r>
                        <a:rPr lang="de-DE" sz="1400" dirty="0">
                          <a:solidFill>
                            <a:schemeClr val="tx1">
                              <a:lumMod val="50000"/>
                            </a:schemeClr>
                          </a:solidFill>
                          <a:effectLst/>
                          <a:highlight>
                            <a:srgbClr val="66E6E6"/>
                          </a:highlight>
                        </a:rPr>
                        <a:t>1,5686</a:t>
                      </a:r>
                      <a:endParaRPr lang="de-DE" sz="1200" dirty="0">
                        <a:solidFill>
                          <a:schemeClr val="tx1">
                            <a:lumMod val="50000"/>
                          </a:schemeClr>
                        </a:solidFill>
                        <a:effectLst/>
                        <a:highlight>
                          <a:srgbClr val="66E6E6"/>
                        </a:highligh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800"/>
                        </a:spcAft>
                      </a:pPr>
                      <a:r>
                        <a:rPr lang="de-DE" sz="1400" dirty="0">
                          <a:solidFill>
                            <a:schemeClr val="tx1">
                              <a:lumMod val="50000"/>
                            </a:schemeClr>
                          </a:solidFill>
                          <a:effectLst/>
                        </a:rPr>
                        <a:t>2,4605</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800"/>
                        </a:spcAft>
                      </a:pPr>
                      <a:r>
                        <a:rPr lang="de-DE" sz="1400" dirty="0">
                          <a:solidFill>
                            <a:schemeClr val="tx1">
                              <a:lumMod val="50000"/>
                            </a:schemeClr>
                          </a:solidFill>
                          <a:effectLst/>
                        </a:rPr>
                        <a:t>93,737%</a:t>
                      </a:r>
                      <a:endParaRPr lang="de-DE" sz="1200" dirty="0">
                        <a:solidFill>
                          <a:schemeClr val="tx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695215953"/>
                  </a:ext>
                </a:extLst>
              </a:tr>
              <a:tr h="646215">
                <a:tc>
                  <a:txBody>
                    <a:bodyPr/>
                    <a:lstStyle/>
                    <a:p>
                      <a:pPr>
                        <a:lnSpc>
                          <a:spcPct val="107000"/>
                        </a:lnSpc>
                      </a:pPr>
                      <a:endParaRPr lang="de-DE" sz="1100">
                        <a:effectLst/>
                        <a:latin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pPr>
                      <a:endParaRPr lang="de-DE" sz="1100" dirty="0">
                        <a:effectLst/>
                        <a:latin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pPr>
                      <a:endParaRPr lang="de-DE" sz="1100" dirty="0">
                        <a:effectLst/>
                        <a:latin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800"/>
                        </a:spcAft>
                      </a:pPr>
                      <a:r>
                        <a:rPr lang="de-DE" sz="1000" dirty="0">
                          <a:effectLst/>
                        </a:rPr>
                        <a:t> </a:t>
                      </a:r>
                      <a:endParaRPr lang="de-DE"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451368361"/>
                  </a:ext>
                </a:extLst>
              </a:tr>
            </a:tbl>
          </a:graphicData>
        </a:graphic>
      </p:graphicFrame>
      <p:cxnSp>
        <p:nvCxnSpPr>
          <p:cNvPr id="11" name="Gerader Verbinder 10">
            <a:extLst>
              <a:ext uri="{FF2B5EF4-FFF2-40B4-BE49-F238E27FC236}">
                <a16:creationId xmlns:a16="http://schemas.microsoft.com/office/drawing/2014/main" id="{532433BB-2B9C-4D7E-A5B1-17FD67267F88}"/>
              </a:ext>
            </a:extLst>
          </p:cNvPr>
          <p:cNvCxnSpPr/>
          <p:nvPr/>
        </p:nvCxnSpPr>
        <p:spPr>
          <a:xfrm>
            <a:off x="466531" y="2320211"/>
            <a:ext cx="5996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r Verbinder 11">
            <a:extLst>
              <a:ext uri="{FF2B5EF4-FFF2-40B4-BE49-F238E27FC236}">
                <a16:creationId xmlns:a16="http://schemas.microsoft.com/office/drawing/2014/main" id="{15B68279-3379-49A7-9B50-BD2FC17098FF}"/>
              </a:ext>
            </a:extLst>
          </p:cNvPr>
          <p:cNvCxnSpPr/>
          <p:nvPr/>
        </p:nvCxnSpPr>
        <p:spPr>
          <a:xfrm>
            <a:off x="466531" y="1265854"/>
            <a:ext cx="5996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Gerader Verbinder 12">
            <a:extLst>
              <a:ext uri="{FF2B5EF4-FFF2-40B4-BE49-F238E27FC236}">
                <a16:creationId xmlns:a16="http://schemas.microsoft.com/office/drawing/2014/main" id="{EB902DED-B946-4D9C-B7FF-EE1D6B8B428F}"/>
              </a:ext>
            </a:extLst>
          </p:cNvPr>
          <p:cNvCxnSpPr/>
          <p:nvPr/>
        </p:nvCxnSpPr>
        <p:spPr>
          <a:xfrm>
            <a:off x="466531" y="3744685"/>
            <a:ext cx="5996473"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platzhalter 3">
            <a:extLst>
              <a:ext uri="{FF2B5EF4-FFF2-40B4-BE49-F238E27FC236}">
                <a16:creationId xmlns:a16="http://schemas.microsoft.com/office/drawing/2014/main" id="{619B20FD-EE2D-4179-95A6-752954A55A08}"/>
              </a:ext>
            </a:extLst>
          </p:cNvPr>
          <p:cNvSpPr>
            <a:spLocks noGrp="1"/>
          </p:cNvSpPr>
          <p:nvPr>
            <p:ph type="body" sz="quarter" idx="15"/>
          </p:nvPr>
        </p:nvSpPr>
        <p:spPr>
          <a:xfrm>
            <a:off x="344488" y="4600575"/>
            <a:ext cx="5729287" cy="179388"/>
          </a:xfrm>
        </p:spPr>
        <p:txBody>
          <a:bodyPr/>
          <a:lstStyle/>
          <a:p>
            <a:pPr algn="ctr"/>
            <a:r>
              <a:rPr lang="de-DE" sz="1200" dirty="0">
                <a:solidFill>
                  <a:schemeClr val="tx2">
                    <a:lumMod val="40000"/>
                    <a:lumOff val="60000"/>
                  </a:schemeClr>
                </a:solidFill>
              </a:rPr>
              <a:t>Versuchsbeschreibung | Auswertungsmethodik |                                        neue Designs für Phase 2 | Modell | </a:t>
            </a:r>
            <a:r>
              <a:rPr lang="de-DE" sz="1200" dirty="0">
                <a:solidFill>
                  <a:schemeClr val="tx1"/>
                </a:solidFill>
              </a:rPr>
              <a:t>Ergebnisse</a:t>
            </a:r>
            <a:r>
              <a:rPr lang="de-DE" sz="1200" dirty="0">
                <a:solidFill>
                  <a:schemeClr val="tx2">
                    <a:lumMod val="40000"/>
                    <a:lumOff val="60000"/>
                  </a:schemeClr>
                </a:solidFill>
              </a:rPr>
              <a:t> | Fazit </a:t>
            </a:r>
          </a:p>
        </p:txBody>
      </p:sp>
    </p:spTree>
    <p:extLst>
      <p:ext uri="{BB962C8B-B14F-4D97-AF65-F5344CB8AC3E}">
        <p14:creationId xmlns:p14="http://schemas.microsoft.com/office/powerpoint/2010/main" val="4257534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DF7B23E9-7398-4B0F-9605-F8E60D2BAE54}"/>
              </a:ext>
            </a:extLst>
          </p:cNvPr>
          <p:cNvSpPr>
            <a:spLocks noGrp="1"/>
          </p:cNvSpPr>
          <p:nvPr>
            <p:ph type="body" sz="quarter" idx="10"/>
          </p:nvPr>
        </p:nvSpPr>
        <p:spPr/>
        <p:txBody>
          <a:bodyPr/>
          <a:lstStyle/>
          <a:p>
            <a:r>
              <a:rPr lang="de-DE" sz="2200" dirty="0"/>
              <a:t>5. Ergebnisse: Quantifizierung</a:t>
            </a:r>
          </a:p>
        </p:txBody>
      </p:sp>
      <p:sp>
        <p:nvSpPr>
          <p:cNvPr id="4" name="Textplatzhalter 3">
            <a:extLst>
              <a:ext uri="{FF2B5EF4-FFF2-40B4-BE49-F238E27FC236}">
                <a16:creationId xmlns:a16="http://schemas.microsoft.com/office/drawing/2014/main" id="{40E95F42-DAB1-40AF-AE3C-B4161954BD21}"/>
              </a:ext>
            </a:extLst>
          </p:cNvPr>
          <p:cNvSpPr>
            <a:spLocks noGrp="1"/>
          </p:cNvSpPr>
          <p:nvPr>
            <p:ph type="body" sz="quarter" idx="15"/>
          </p:nvPr>
        </p:nvSpPr>
        <p:spPr/>
        <p:txBody>
          <a:bodyPr/>
          <a:lstStyle/>
          <a:p>
            <a:pPr algn="ctr"/>
            <a:r>
              <a:rPr lang="de-DE" sz="1050" dirty="0">
                <a:solidFill>
                  <a:schemeClr val="tx2">
                    <a:lumMod val="40000"/>
                    <a:lumOff val="60000"/>
                  </a:schemeClr>
                </a:solidFill>
              </a:rPr>
              <a:t>Versuchsbeschreibung | Auswertungsmethodik |                                        neue Designs für Phase 2 | Modell | </a:t>
            </a:r>
            <a:r>
              <a:rPr lang="de-DE" sz="1050" dirty="0">
                <a:solidFill>
                  <a:schemeClr val="tx1"/>
                </a:solidFill>
              </a:rPr>
              <a:t>Ergebnisse</a:t>
            </a:r>
            <a:r>
              <a:rPr lang="de-DE" sz="1050" dirty="0">
                <a:solidFill>
                  <a:schemeClr val="tx2">
                    <a:lumMod val="40000"/>
                    <a:lumOff val="60000"/>
                  </a:schemeClr>
                </a:solidFill>
              </a:rPr>
              <a:t> | Fazit </a:t>
            </a:r>
          </a:p>
          <a:p>
            <a:endParaRPr lang="de-DE" dirty="0"/>
          </a:p>
        </p:txBody>
      </p:sp>
      <p:graphicFrame>
        <p:nvGraphicFramePr>
          <p:cNvPr id="6" name="Tabelle 5">
            <a:extLst>
              <a:ext uri="{FF2B5EF4-FFF2-40B4-BE49-F238E27FC236}">
                <a16:creationId xmlns:a16="http://schemas.microsoft.com/office/drawing/2014/main" id="{58BE851E-ED23-407E-A83F-9C7ABBB802DD}"/>
              </a:ext>
            </a:extLst>
          </p:cNvPr>
          <p:cNvGraphicFramePr>
            <a:graphicFrameLocks noGrp="1"/>
          </p:cNvGraphicFramePr>
          <p:nvPr>
            <p:extLst>
              <p:ext uri="{D42A27DB-BD31-4B8C-83A1-F6EECF244321}">
                <p14:modId xmlns:p14="http://schemas.microsoft.com/office/powerpoint/2010/main" val="2452814700"/>
              </p:ext>
            </p:extLst>
          </p:nvPr>
        </p:nvGraphicFramePr>
        <p:xfrm>
          <a:off x="1219200" y="888766"/>
          <a:ext cx="3810001" cy="3307769"/>
        </p:xfrm>
        <a:graphic>
          <a:graphicData uri="http://schemas.openxmlformats.org/drawingml/2006/table">
            <a:tbl>
              <a:tblPr>
                <a:tableStyleId>{2D5ABB26-0587-4C30-8999-92F81FD0307C}</a:tableStyleId>
              </a:tblPr>
              <a:tblGrid>
                <a:gridCol w="1904362">
                  <a:extLst>
                    <a:ext uri="{9D8B030D-6E8A-4147-A177-3AD203B41FA5}">
                      <a16:colId xmlns:a16="http://schemas.microsoft.com/office/drawing/2014/main" val="1755366767"/>
                    </a:ext>
                  </a:extLst>
                </a:gridCol>
                <a:gridCol w="1905639">
                  <a:extLst>
                    <a:ext uri="{9D8B030D-6E8A-4147-A177-3AD203B41FA5}">
                      <a16:colId xmlns:a16="http://schemas.microsoft.com/office/drawing/2014/main" val="846846383"/>
                    </a:ext>
                  </a:extLst>
                </a:gridCol>
              </a:tblGrid>
              <a:tr h="452410">
                <a:tc>
                  <a:txBody>
                    <a:bodyPr/>
                    <a:lstStyle/>
                    <a:p>
                      <a:pPr algn="ctr" fontAlgn="b"/>
                      <a:r>
                        <a:rPr lang="de-DE" sz="1600" u="none" strike="noStrike" dirty="0">
                          <a:solidFill>
                            <a:schemeClr val="tx1">
                              <a:lumMod val="50000"/>
                            </a:schemeClr>
                          </a:solidFill>
                          <a:effectLst/>
                        </a:rPr>
                        <a:t>Design</a:t>
                      </a:r>
                      <a:endParaRPr lang="de-DE" sz="1600" b="1" i="0" u="none" strike="noStrike" dirty="0">
                        <a:solidFill>
                          <a:schemeClr val="tx1">
                            <a:lumMod val="50000"/>
                          </a:schemeClr>
                        </a:solidFill>
                        <a:effectLst/>
                        <a:latin typeface="Calibri" panose="020F0502020204030204" pitchFamily="34" charset="0"/>
                      </a:endParaRPr>
                    </a:p>
                    <a:p>
                      <a:pPr algn="ctr" fontAlgn="b"/>
                      <a:endParaRPr lang="de-DE" sz="1600" u="none" strike="noStrike" dirty="0">
                        <a:solidFill>
                          <a:schemeClr val="tx1">
                            <a:lumMod val="50000"/>
                          </a:schemeClr>
                        </a:solidFill>
                        <a:effectLst/>
                      </a:endParaRPr>
                    </a:p>
                  </a:txBody>
                  <a:tcPr marL="4763" marR="4763" marT="4763" marB="0" anchor="ctr"/>
                </a:tc>
                <a:tc>
                  <a:txBody>
                    <a:bodyPr/>
                    <a:lstStyle/>
                    <a:p>
                      <a:pPr algn="ctr" fontAlgn="b"/>
                      <a:r>
                        <a:rPr lang="de-DE" sz="1600" u="none" strike="noStrike" dirty="0">
                          <a:solidFill>
                            <a:schemeClr val="tx1">
                              <a:lumMod val="50000"/>
                            </a:schemeClr>
                          </a:solidFill>
                          <a:effectLst/>
                        </a:rPr>
                        <a:t>SED</a:t>
                      </a:r>
                    </a:p>
                    <a:p>
                      <a:pPr algn="ctr" fontAlgn="b"/>
                      <a:endParaRPr lang="de-DE" sz="1600" b="1" i="0" u="none" strike="noStrike" dirty="0">
                        <a:solidFill>
                          <a:schemeClr val="tx1">
                            <a:lumMod val="50000"/>
                          </a:schemeClr>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1776459706"/>
                  </a:ext>
                </a:extLst>
              </a:tr>
              <a:tr h="312814">
                <a:tc>
                  <a:txBody>
                    <a:bodyPr/>
                    <a:lstStyle/>
                    <a:p>
                      <a:pPr algn="l" fontAlgn="ctr"/>
                      <a:r>
                        <a:rPr lang="de-DE" sz="1600" b="1" u="none" strike="noStrike" dirty="0">
                          <a:solidFill>
                            <a:schemeClr val="tx1">
                              <a:lumMod val="50000"/>
                            </a:schemeClr>
                          </a:solidFill>
                          <a:effectLst/>
                          <a:highlight>
                            <a:srgbClr val="FFFF00"/>
                          </a:highlight>
                        </a:rPr>
                        <a:t>Design B</a:t>
                      </a:r>
                      <a:r>
                        <a:rPr lang="de-DE" sz="1600" u="none" strike="noStrike" dirty="0">
                          <a:solidFill>
                            <a:schemeClr val="tx1">
                              <a:lumMod val="50000"/>
                            </a:schemeClr>
                          </a:solidFill>
                          <a:effectLst/>
                          <a:highlight>
                            <a:srgbClr val="FFFF00"/>
                          </a:highlight>
                        </a:rPr>
                        <a:t>    </a:t>
                      </a:r>
                      <a:endParaRPr lang="de-DE" sz="1600" b="1" i="0" u="none" strike="noStrike" dirty="0">
                        <a:solidFill>
                          <a:schemeClr val="tx1">
                            <a:lumMod val="50000"/>
                          </a:schemeClr>
                        </a:solidFill>
                        <a:effectLst/>
                        <a:highlight>
                          <a:srgbClr val="FFFF00"/>
                        </a:highlight>
                        <a:latin typeface="Calibri" panose="020F0502020204030204" pitchFamily="34" charset="0"/>
                      </a:endParaRPr>
                    </a:p>
                  </a:txBody>
                  <a:tcPr marL="4763" marR="4763" marT="4763" marB="0" anchor="ctr"/>
                </a:tc>
                <a:tc>
                  <a:txBody>
                    <a:bodyPr/>
                    <a:lstStyle/>
                    <a:p>
                      <a:pPr algn="r" fontAlgn="b"/>
                      <a:r>
                        <a:rPr lang="de-DE" sz="1600" u="none" strike="noStrike" dirty="0">
                          <a:solidFill>
                            <a:schemeClr val="tx1">
                              <a:lumMod val="50000"/>
                            </a:schemeClr>
                          </a:solidFill>
                          <a:effectLst/>
                          <a:highlight>
                            <a:srgbClr val="FFFF00"/>
                          </a:highlight>
                        </a:rPr>
                        <a:t>1,5686</a:t>
                      </a:r>
                      <a:endParaRPr lang="de-DE" sz="1600" b="0" i="0" u="none" strike="noStrike" dirty="0">
                        <a:solidFill>
                          <a:schemeClr val="tx1">
                            <a:lumMod val="50000"/>
                          </a:schemeClr>
                        </a:solidFill>
                        <a:effectLst/>
                        <a:highlight>
                          <a:srgbClr val="FFFF00"/>
                        </a:highlight>
                        <a:latin typeface="Calibri" panose="020F0502020204030204" pitchFamily="34" charset="0"/>
                      </a:endParaRPr>
                    </a:p>
                  </a:txBody>
                  <a:tcPr marL="4763" marR="4763" marT="4763" marB="0" anchor="b"/>
                </a:tc>
                <a:extLst>
                  <a:ext uri="{0D108BD9-81ED-4DB2-BD59-A6C34878D82A}">
                    <a16:rowId xmlns:a16="http://schemas.microsoft.com/office/drawing/2014/main" val="2810706648"/>
                  </a:ext>
                </a:extLst>
              </a:tr>
              <a:tr h="312814">
                <a:tc>
                  <a:txBody>
                    <a:bodyPr/>
                    <a:lstStyle/>
                    <a:p>
                      <a:pPr algn="l" fontAlgn="ctr"/>
                      <a:r>
                        <a:rPr lang="de-DE" sz="1600" u="none" strike="noStrike" dirty="0">
                          <a:solidFill>
                            <a:schemeClr val="tx1">
                              <a:lumMod val="50000"/>
                            </a:schemeClr>
                          </a:solidFill>
                          <a:effectLst/>
                        </a:rPr>
                        <a:t>-25 Proben </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ctr"/>
                </a:tc>
                <a:tc>
                  <a:txBody>
                    <a:bodyPr/>
                    <a:lstStyle/>
                    <a:p>
                      <a:pPr algn="r" fontAlgn="b"/>
                      <a:r>
                        <a:rPr lang="de-DE" sz="1600" u="none" strike="noStrike" dirty="0">
                          <a:solidFill>
                            <a:schemeClr val="tx1">
                              <a:lumMod val="50000"/>
                            </a:schemeClr>
                          </a:solidFill>
                          <a:effectLst/>
                        </a:rPr>
                        <a:t>1,5715</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642817173"/>
                  </a:ext>
                </a:extLst>
              </a:tr>
              <a:tr h="312814">
                <a:tc>
                  <a:txBody>
                    <a:bodyPr/>
                    <a:lstStyle/>
                    <a:p>
                      <a:pPr algn="l" fontAlgn="ctr"/>
                      <a:r>
                        <a:rPr lang="de-DE" sz="1600" u="none" strike="noStrike" dirty="0">
                          <a:solidFill>
                            <a:schemeClr val="tx1">
                              <a:lumMod val="50000"/>
                            </a:schemeClr>
                          </a:solidFill>
                          <a:effectLst/>
                        </a:rPr>
                        <a:t>-50 Proben  </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ctr"/>
                </a:tc>
                <a:tc>
                  <a:txBody>
                    <a:bodyPr/>
                    <a:lstStyle/>
                    <a:p>
                      <a:pPr algn="r" fontAlgn="b"/>
                      <a:r>
                        <a:rPr lang="de-DE" sz="1600" u="none" strike="noStrike" dirty="0">
                          <a:solidFill>
                            <a:schemeClr val="tx1">
                              <a:lumMod val="50000"/>
                            </a:schemeClr>
                          </a:solidFill>
                          <a:effectLst/>
                        </a:rPr>
                        <a:t>1,5716</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768523082"/>
                  </a:ext>
                </a:extLst>
              </a:tr>
              <a:tr h="312814">
                <a:tc>
                  <a:txBody>
                    <a:bodyPr/>
                    <a:lstStyle/>
                    <a:p>
                      <a:pPr algn="l" fontAlgn="ctr"/>
                      <a:r>
                        <a:rPr lang="de-DE" sz="1600" u="none" strike="noStrike" dirty="0">
                          <a:solidFill>
                            <a:schemeClr val="tx1">
                              <a:lumMod val="50000"/>
                            </a:schemeClr>
                          </a:solidFill>
                          <a:effectLst/>
                        </a:rPr>
                        <a:t>-75 Proben </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ctr"/>
                </a:tc>
                <a:tc>
                  <a:txBody>
                    <a:bodyPr/>
                    <a:lstStyle/>
                    <a:p>
                      <a:pPr algn="r" fontAlgn="b"/>
                      <a:r>
                        <a:rPr lang="de-DE" sz="1600" u="none" strike="noStrike" dirty="0">
                          <a:solidFill>
                            <a:schemeClr val="tx1">
                              <a:lumMod val="50000"/>
                            </a:schemeClr>
                          </a:solidFill>
                          <a:effectLst/>
                        </a:rPr>
                        <a:t>1,5716</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313444514"/>
                  </a:ext>
                </a:extLst>
              </a:tr>
              <a:tr h="312814">
                <a:tc>
                  <a:txBody>
                    <a:bodyPr/>
                    <a:lstStyle/>
                    <a:p>
                      <a:pPr algn="l" fontAlgn="ctr"/>
                      <a:r>
                        <a:rPr lang="de-DE" sz="1600" u="none" strike="noStrike">
                          <a:solidFill>
                            <a:schemeClr val="tx1">
                              <a:lumMod val="50000"/>
                            </a:schemeClr>
                          </a:solidFill>
                          <a:effectLst/>
                        </a:rPr>
                        <a:t>-100 Proben</a:t>
                      </a:r>
                      <a:endParaRPr lang="de-DE" sz="1600" b="0" i="0" u="none" strike="noStrike">
                        <a:solidFill>
                          <a:schemeClr val="tx1">
                            <a:lumMod val="50000"/>
                          </a:schemeClr>
                        </a:solidFill>
                        <a:effectLst/>
                        <a:latin typeface="Calibri" panose="020F0502020204030204" pitchFamily="34" charset="0"/>
                      </a:endParaRPr>
                    </a:p>
                  </a:txBody>
                  <a:tcPr marL="4763" marR="4763" marT="4763" marB="0" anchor="ctr"/>
                </a:tc>
                <a:tc>
                  <a:txBody>
                    <a:bodyPr/>
                    <a:lstStyle/>
                    <a:p>
                      <a:pPr algn="r" fontAlgn="b"/>
                      <a:r>
                        <a:rPr lang="de-DE" sz="1600" u="none" strike="noStrike" dirty="0">
                          <a:solidFill>
                            <a:schemeClr val="tx1">
                              <a:lumMod val="50000"/>
                            </a:schemeClr>
                          </a:solidFill>
                          <a:effectLst/>
                        </a:rPr>
                        <a:t>1,5804</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861256952"/>
                  </a:ext>
                </a:extLst>
              </a:tr>
              <a:tr h="312814">
                <a:tc>
                  <a:txBody>
                    <a:bodyPr/>
                    <a:lstStyle/>
                    <a:p>
                      <a:pPr algn="l" fontAlgn="ctr"/>
                      <a:r>
                        <a:rPr lang="de-DE" sz="1600" u="none" strike="noStrike">
                          <a:solidFill>
                            <a:schemeClr val="tx1">
                              <a:lumMod val="50000"/>
                            </a:schemeClr>
                          </a:solidFill>
                          <a:effectLst/>
                        </a:rPr>
                        <a:t>-125 Proben</a:t>
                      </a:r>
                      <a:endParaRPr lang="de-DE" sz="1600" b="0" i="0" u="none" strike="noStrike">
                        <a:solidFill>
                          <a:schemeClr val="tx1">
                            <a:lumMod val="50000"/>
                          </a:schemeClr>
                        </a:solidFill>
                        <a:effectLst/>
                        <a:latin typeface="Calibri" panose="020F0502020204030204" pitchFamily="34" charset="0"/>
                      </a:endParaRPr>
                    </a:p>
                  </a:txBody>
                  <a:tcPr marL="4763" marR="4763" marT="4763" marB="0" anchor="ctr"/>
                </a:tc>
                <a:tc>
                  <a:txBody>
                    <a:bodyPr/>
                    <a:lstStyle/>
                    <a:p>
                      <a:pPr algn="r" fontAlgn="b"/>
                      <a:r>
                        <a:rPr lang="de-DE" sz="1600" u="none" strike="noStrike" dirty="0">
                          <a:solidFill>
                            <a:schemeClr val="tx1">
                              <a:lumMod val="50000"/>
                            </a:schemeClr>
                          </a:solidFill>
                          <a:effectLst/>
                        </a:rPr>
                        <a:t>1,5839</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799432415"/>
                  </a:ext>
                </a:extLst>
              </a:tr>
              <a:tr h="312814">
                <a:tc>
                  <a:txBody>
                    <a:bodyPr/>
                    <a:lstStyle/>
                    <a:p>
                      <a:pPr algn="l" fontAlgn="ctr"/>
                      <a:r>
                        <a:rPr lang="de-DE" sz="1600" u="none" strike="noStrike" dirty="0">
                          <a:solidFill>
                            <a:schemeClr val="tx1">
                              <a:lumMod val="50000"/>
                            </a:schemeClr>
                          </a:solidFill>
                          <a:effectLst/>
                        </a:rPr>
                        <a:t>-150 Proben </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ctr"/>
                </a:tc>
                <a:tc>
                  <a:txBody>
                    <a:bodyPr/>
                    <a:lstStyle/>
                    <a:p>
                      <a:pPr algn="r" fontAlgn="b"/>
                      <a:r>
                        <a:rPr lang="de-DE" sz="1600" u="none" strike="noStrike" dirty="0">
                          <a:solidFill>
                            <a:schemeClr val="tx1">
                              <a:lumMod val="50000"/>
                            </a:schemeClr>
                          </a:solidFill>
                          <a:effectLst/>
                        </a:rPr>
                        <a:t>1,5929</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499527828"/>
                  </a:ext>
                </a:extLst>
              </a:tr>
              <a:tr h="312814">
                <a:tc>
                  <a:txBody>
                    <a:bodyPr/>
                    <a:lstStyle/>
                    <a:p>
                      <a:pPr algn="l" fontAlgn="ctr"/>
                      <a:r>
                        <a:rPr lang="de-DE" sz="1600" u="none" strike="noStrike" dirty="0">
                          <a:solidFill>
                            <a:schemeClr val="tx1">
                              <a:lumMod val="50000"/>
                            </a:schemeClr>
                          </a:solidFill>
                          <a:effectLst/>
                        </a:rPr>
                        <a:t>-188 Proben </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ctr"/>
                </a:tc>
                <a:tc>
                  <a:txBody>
                    <a:bodyPr/>
                    <a:lstStyle/>
                    <a:p>
                      <a:pPr algn="r" fontAlgn="b"/>
                      <a:r>
                        <a:rPr lang="de-DE" sz="1600" u="none" strike="noStrike" dirty="0">
                          <a:solidFill>
                            <a:schemeClr val="tx1">
                              <a:lumMod val="50000"/>
                            </a:schemeClr>
                          </a:solidFill>
                          <a:effectLst/>
                        </a:rPr>
                        <a:t>1,5814</a:t>
                      </a:r>
                      <a:endParaRPr lang="de-DE" sz="1600" b="0" i="0" u="none" strike="noStrike" dirty="0">
                        <a:solidFill>
                          <a:schemeClr val="tx1">
                            <a:lumMod val="50000"/>
                          </a:schemeClr>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83848006"/>
                  </a:ext>
                </a:extLst>
              </a:tr>
              <a:tr h="312814">
                <a:tc>
                  <a:txBody>
                    <a:bodyPr/>
                    <a:lstStyle/>
                    <a:p>
                      <a:pPr algn="l" fontAlgn="ctr"/>
                      <a:r>
                        <a:rPr lang="de-DE" sz="1600" b="1" u="none" strike="noStrike" dirty="0">
                          <a:solidFill>
                            <a:schemeClr val="tx1">
                              <a:lumMod val="50000"/>
                            </a:schemeClr>
                          </a:solidFill>
                          <a:effectLst/>
                          <a:highlight>
                            <a:srgbClr val="FFFF00"/>
                          </a:highlight>
                        </a:rPr>
                        <a:t>Originaldesign</a:t>
                      </a:r>
                      <a:endParaRPr lang="de-DE" sz="1600" b="1" i="0" u="none" strike="noStrike" dirty="0">
                        <a:solidFill>
                          <a:schemeClr val="tx1">
                            <a:lumMod val="50000"/>
                          </a:schemeClr>
                        </a:solidFill>
                        <a:effectLst/>
                        <a:highlight>
                          <a:srgbClr val="FFFF00"/>
                        </a:highlight>
                        <a:latin typeface="Calibri" panose="020F0502020204030204" pitchFamily="34" charset="0"/>
                      </a:endParaRPr>
                    </a:p>
                  </a:txBody>
                  <a:tcPr marL="4763" marR="4763" marT="4763" marB="0" anchor="ctr"/>
                </a:tc>
                <a:tc>
                  <a:txBody>
                    <a:bodyPr/>
                    <a:lstStyle/>
                    <a:p>
                      <a:pPr algn="r" fontAlgn="b"/>
                      <a:r>
                        <a:rPr lang="de-DE" sz="1600" u="none" strike="noStrike" dirty="0">
                          <a:solidFill>
                            <a:schemeClr val="tx1">
                              <a:lumMod val="50000"/>
                            </a:schemeClr>
                          </a:solidFill>
                          <a:effectLst/>
                          <a:highlight>
                            <a:srgbClr val="FFFF00"/>
                          </a:highlight>
                        </a:rPr>
                        <a:t>1,6202</a:t>
                      </a:r>
                      <a:endParaRPr lang="de-DE" sz="1600" b="0" i="0" u="none" strike="noStrike" dirty="0">
                        <a:solidFill>
                          <a:schemeClr val="tx1">
                            <a:lumMod val="50000"/>
                          </a:schemeClr>
                        </a:solidFill>
                        <a:effectLst/>
                        <a:highlight>
                          <a:srgbClr val="FFFF00"/>
                        </a:highlight>
                        <a:latin typeface="Calibri" panose="020F0502020204030204" pitchFamily="34" charset="0"/>
                      </a:endParaRPr>
                    </a:p>
                  </a:txBody>
                  <a:tcPr marL="4763" marR="4763" marT="4763" marB="0" anchor="b"/>
                </a:tc>
                <a:extLst>
                  <a:ext uri="{0D108BD9-81ED-4DB2-BD59-A6C34878D82A}">
                    <a16:rowId xmlns:a16="http://schemas.microsoft.com/office/drawing/2014/main" val="2369448275"/>
                  </a:ext>
                </a:extLst>
              </a:tr>
            </a:tbl>
          </a:graphicData>
        </a:graphic>
      </p:graphicFrame>
      <p:cxnSp>
        <p:nvCxnSpPr>
          <p:cNvPr id="8" name="Gerader Verbinder 7">
            <a:extLst>
              <a:ext uri="{FF2B5EF4-FFF2-40B4-BE49-F238E27FC236}">
                <a16:creationId xmlns:a16="http://schemas.microsoft.com/office/drawing/2014/main" id="{94A39B53-2B48-4489-B8AE-CAF339F1B131}"/>
              </a:ext>
            </a:extLst>
          </p:cNvPr>
          <p:cNvCxnSpPr/>
          <p:nvPr/>
        </p:nvCxnSpPr>
        <p:spPr>
          <a:xfrm>
            <a:off x="535132" y="817082"/>
            <a:ext cx="52733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Gerader Verbinder 8">
            <a:extLst>
              <a:ext uri="{FF2B5EF4-FFF2-40B4-BE49-F238E27FC236}">
                <a16:creationId xmlns:a16="http://schemas.microsoft.com/office/drawing/2014/main" id="{1B501E09-9E63-4D7B-AFEC-2A88D121BB76}"/>
              </a:ext>
            </a:extLst>
          </p:cNvPr>
          <p:cNvCxnSpPr/>
          <p:nvPr/>
        </p:nvCxnSpPr>
        <p:spPr>
          <a:xfrm>
            <a:off x="535132" y="1325597"/>
            <a:ext cx="52733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Gerader Verbinder 9">
            <a:extLst>
              <a:ext uri="{FF2B5EF4-FFF2-40B4-BE49-F238E27FC236}">
                <a16:creationId xmlns:a16="http://schemas.microsoft.com/office/drawing/2014/main" id="{0978F7E8-71EC-46A1-8706-FB30BB7E6001}"/>
              </a:ext>
            </a:extLst>
          </p:cNvPr>
          <p:cNvCxnSpPr/>
          <p:nvPr/>
        </p:nvCxnSpPr>
        <p:spPr>
          <a:xfrm>
            <a:off x="597334" y="4356464"/>
            <a:ext cx="527338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5852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EE12B47B-B69A-45A9-9A94-F05AC7AD85B5}"/>
              </a:ext>
            </a:extLst>
          </p:cNvPr>
          <p:cNvSpPr/>
          <p:nvPr/>
        </p:nvSpPr>
        <p:spPr>
          <a:xfrm>
            <a:off x="343698" y="1262743"/>
            <a:ext cx="6287257" cy="2264228"/>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de-DE"/>
          </a:p>
        </p:txBody>
      </p:sp>
      <p:sp>
        <p:nvSpPr>
          <p:cNvPr id="2" name="Textplatzhalter 1">
            <a:extLst>
              <a:ext uri="{FF2B5EF4-FFF2-40B4-BE49-F238E27FC236}">
                <a16:creationId xmlns:a16="http://schemas.microsoft.com/office/drawing/2014/main" id="{04D2521F-F873-4F4D-A9C1-6790E8CF6ECA}"/>
              </a:ext>
            </a:extLst>
          </p:cNvPr>
          <p:cNvSpPr>
            <a:spLocks noGrp="1"/>
          </p:cNvSpPr>
          <p:nvPr>
            <p:ph type="body" sz="quarter" idx="10"/>
          </p:nvPr>
        </p:nvSpPr>
        <p:spPr/>
        <p:txBody>
          <a:bodyPr/>
          <a:lstStyle/>
          <a:p>
            <a:r>
              <a:rPr lang="de-DE" sz="2200" dirty="0"/>
              <a:t>6. Fazit</a:t>
            </a:r>
          </a:p>
        </p:txBody>
      </p:sp>
      <p:sp>
        <p:nvSpPr>
          <p:cNvPr id="3" name="Textplatzhalter 2">
            <a:extLst>
              <a:ext uri="{FF2B5EF4-FFF2-40B4-BE49-F238E27FC236}">
                <a16:creationId xmlns:a16="http://schemas.microsoft.com/office/drawing/2014/main" id="{42659FC7-4695-4729-9321-D545866CF8B7}"/>
              </a:ext>
            </a:extLst>
          </p:cNvPr>
          <p:cNvSpPr>
            <a:spLocks noGrp="1"/>
          </p:cNvSpPr>
          <p:nvPr>
            <p:ph type="body" sz="quarter" idx="13"/>
          </p:nvPr>
        </p:nvSpPr>
        <p:spPr>
          <a:xfrm>
            <a:off x="343698" y="1449103"/>
            <a:ext cx="6170604" cy="1070525"/>
          </a:xfrm>
        </p:spPr>
        <p:txBody>
          <a:bodyPr/>
          <a:lstStyle/>
          <a:p>
            <a:pPr algn="ctr">
              <a:lnSpc>
                <a:spcPct val="150000"/>
              </a:lnSpc>
            </a:pPr>
            <a:r>
              <a:rPr lang="de-DE" sz="2000" b="1" dirty="0">
                <a:solidFill>
                  <a:schemeClr val="tx1">
                    <a:lumMod val="50000"/>
                  </a:schemeClr>
                </a:solidFill>
              </a:rPr>
              <a:t>Die Verwendung von Designs in der zweiten bzw. Laborphase eines Versuches sollte nicht nur in Ausnahmefällen geschehen, sondern zur Regel werden</a:t>
            </a:r>
          </a:p>
        </p:txBody>
      </p:sp>
      <p:sp>
        <p:nvSpPr>
          <p:cNvPr id="6" name="Textplatzhalter 3">
            <a:extLst>
              <a:ext uri="{FF2B5EF4-FFF2-40B4-BE49-F238E27FC236}">
                <a16:creationId xmlns:a16="http://schemas.microsoft.com/office/drawing/2014/main" id="{57B6B4C3-5C52-4EB8-8049-5B9E200DE73B}"/>
              </a:ext>
            </a:extLst>
          </p:cNvPr>
          <p:cNvSpPr>
            <a:spLocks noGrp="1"/>
          </p:cNvSpPr>
          <p:nvPr>
            <p:ph type="body" sz="quarter" idx="15"/>
          </p:nvPr>
        </p:nvSpPr>
        <p:spPr>
          <a:xfrm>
            <a:off x="344488" y="4600575"/>
            <a:ext cx="5729287" cy="179388"/>
          </a:xfrm>
        </p:spPr>
        <p:txBody>
          <a:bodyPr/>
          <a:lstStyle/>
          <a:p>
            <a:pPr algn="ctr"/>
            <a:r>
              <a:rPr lang="de-DE" sz="1200" dirty="0">
                <a:solidFill>
                  <a:schemeClr val="tx2">
                    <a:lumMod val="40000"/>
                    <a:lumOff val="60000"/>
                  </a:schemeClr>
                </a:solidFill>
              </a:rPr>
              <a:t>Versuchsbeschreibung | Auswertungsmethodik |                                        neue Designs für Phase 2 | Modell | Ergebnisse | </a:t>
            </a:r>
            <a:r>
              <a:rPr lang="de-DE" sz="1200" dirty="0">
                <a:solidFill>
                  <a:schemeClr val="tx1"/>
                </a:solidFill>
              </a:rPr>
              <a:t>Fazit </a:t>
            </a:r>
          </a:p>
        </p:txBody>
      </p:sp>
    </p:spTree>
    <p:extLst>
      <p:ext uri="{BB962C8B-B14F-4D97-AF65-F5344CB8AC3E}">
        <p14:creationId xmlns:p14="http://schemas.microsoft.com/office/powerpoint/2010/main" val="942549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F0DCB6D0-F49B-44CF-B93C-07D69D55EF90}"/>
              </a:ext>
            </a:extLst>
          </p:cNvPr>
          <p:cNvSpPr>
            <a:spLocks noGrp="1"/>
          </p:cNvSpPr>
          <p:nvPr>
            <p:ph type="body" sz="quarter" idx="10"/>
          </p:nvPr>
        </p:nvSpPr>
        <p:spPr/>
        <p:txBody>
          <a:bodyPr/>
          <a:lstStyle/>
          <a:p>
            <a:r>
              <a:rPr lang="de-DE" sz="2200" dirty="0"/>
              <a:t>Bildquellen</a:t>
            </a:r>
          </a:p>
        </p:txBody>
      </p:sp>
      <p:sp>
        <p:nvSpPr>
          <p:cNvPr id="3" name="Textplatzhalter 2">
            <a:extLst>
              <a:ext uri="{FF2B5EF4-FFF2-40B4-BE49-F238E27FC236}">
                <a16:creationId xmlns:a16="http://schemas.microsoft.com/office/drawing/2014/main" id="{33FA2306-6260-4925-8870-F45A28117870}"/>
              </a:ext>
            </a:extLst>
          </p:cNvPr>
          <p:cNvSpPr>
            <a:spLocks noGrp="1"/>
          </p:cNvSpPr>
          <p:nvPr>
            <p:ph type="body" sz="quarter" idx="13"/>
          </p:nvPr>
        </p:nvSpPr>
        <p:spPr>
          <a:xfrm>
            <a:off x="363546" y="981474"/>
            <a:ext cx="6170604" cy="3217301"/>
          </a:xfrm>
        </p:spPr>
        <p:txBody>
          <a:bodyPr/>
          <a:lstStyle/>
          <a:p>
            <a:pPr>
              <a:lnSpc>
                <a:spcPct val="200000"/>
              </a:lnSpc>
            </a:pPr>
            <a:r>
              <a:rPr lang="de-DE" u="sng" dirty="0">
                <a:hlinkClick r:id="rId3"/>
              </a:rPr>
              <a:t>https://trial-tec.de/impressum/</a:t>
            </a:r>
            <a:r>
              <a:rPr lang="de-DE" dirty="0"/>
              <a:t> </a:t>
            </a:r>
            <a:r>
              <a:rPr lang="de-DE" dirty="0">
                <a:solidFill>
                  <a:schemeClr val="tx1">
                    <a:lumMod val="50000"/>
                  </a:schemeClr>
                </a:solidFill>
              </a:rPr>
              <a:t>(26.08.2018)</a:t>
            </a:r>
          </a:p>
          <a:p>
            <a:pPr>
              <a:lnSpc>
                <a:spcPct val="100000"/>
              </a:lnSpc>
            </a:pPr>
            <a:r>
              <a:rPr lang="de-DE" u="sng" dirty="0">
                <a:hlinkClick r:id="rId4"/>
              </a:rPr>
              <a:t>https://www.rnz.de/politik/suedwest_artikel,-Suedwest-Kuh-mit-Schraubverschluss-Uni-Hohenheim-legt-Details-zu-Tierversuchen-offen-_arid,285865.html</a:t>
            </a:r>
            <a:r>
              <a:rPr lang="de-DE" dirty="0"/>
              <a:t> </a:t>
            </a:r>
            <a:r>
              <a:rPr lang="de-DE" dirty="0">
                <a:solidFill>
                  <a:schemeClr val="tx1">
                    <a:lumMod val="50000"/>
                  </a:schemeClr>
                </a:solidFill>
              </a:rPr>
              <a:t>(26.08.2018)</a:t>
            </a:r>
          </a:p>
          <a:p>
            <a:pPr>
              <a:lnSpc>
                <a:spcPct val="200000"/>
              </a:lnSpc>
            </a:pPr>
            <a:r>
              <a:rPr lang="de-DE" u="sng" dirty="0">
                <a:hlinkClick r:id="rId5"/>
              </a:rPr>
              <a:t>https://www.pinterest.at/pin/678425131339947728/</a:t>
            </a:r>
            <a:r>
              <a:rPr lang="de-DE" dirty="0"/>
              <a:t> </a:t>
            </a:r>
            <a:r>
              <a:rPr lang="de-DE" dirty="0">
                <a:solidFill>
                  <a:schemeClr val="tx1">
                    <a:lumMod val="50000"/>
                  </a:schemeClr>
                </a:solidFill>
              </a:rPr>
              <a:t>(26.08.2018)</a:t>
            </a:r>
          </a:p>
          <a:p>
            <a:pPr>
              <a:lnSpc>
                <a:spcPct val="100000"/>
              </a:lnSpc>
            </a:pPr>
            <a:r>
              <a:rPr lang="de-DE" u="sng" dirty="0">
                <a:hlinkClick r:id="rId6"/>
              </a:rPr>
              <a:t>https://sciencing.com/common-physics-laboratory-apparatus-7436950.html</a:t>
            </a:r>
            <a:r>
              <a:rPr lang="de-DE" dirty="0"/>
              <a:t> </a:t>
            </a:r>
            <a:r>
              <a:rPr lang="de-DE" dirty="0">
                <a:solidFill>
                  <a:schemeClr val="tx1">
                    <a:lumMod val="50000"/>
                  </a:schemeClr>
                </a:solidFill>
              </a:rPr>
              <a:t>(26.08.2018)</a:t>
            </a:r>
          </a:p>
          <a:p>
            <a:pPr>
              <a:lnSpc>
                <a:spcPct val="150000"/>
              </a:lnSpc>
            </a:pPr>
            <a:r>
              <a:rPr lang="de-DE" dirty="0">
                <a:solidFill>
                  <a:schemeClr val="tx1">
                    <a:lumMod val="50000"/>
                  </a:schemeClr>
                </a:solidFill>
                <a:hlinkClick r:id="rId7"/>
              </a:rPr>
              <a:t>https://pixabay.com/de/kuh-clip-niedlich-kunst-kühe-304765/</a:t>
            </a:r>
            <a:r>
              <a:rPr lang="de-DE" dirty="0">
                <a:solidFill>
                  <a:schemeClr val="tx1">
                    <a:lumMod val="50000"/>
                  </a:schemeClr>
                </a:solidFill>
              </a:rPr>
              <a:t> (17.09.2018)</a:t>
            </a:r>
          </a:p>
          <a:p>
            <a:pPr>
              <a:lnSpc>
                <a:spcPct val="150000"/>
              </a:lnSpc>
            </a:pPr>
            <a:r>
              <a:rPr lang="de-DE" dirty="0">
                <a:solidFill>
                  <a:schemeClr val="tx1">
                    <a:lumMod val="50000"/>
                  </a:schemeClr>
                </a:solidFill>
                <a:hlinkClick r:id="rId8"/>
              </a:rPr>
              <a:t>https://de.dreamstime.com/illustration/alter-beutel.html</a:t>
            </a:r>
            <a:r>
              <a:rPr lang="de-DE" dirty="0">
                <a:solidFill>
                  <a:schemeClr val="tx1">
                    <a:lumMod val="50000"/>
                  </a:schemeClr>
                </a:solidFill>
              </a:rPr>
              <a:t> (17.09.2018)</a:t>
            </a:r>
          </a:p>
          <a:p>
            <a:endParaRPr lang="de-DE" dirty="0">
              <a:solidFill>
                <a:schemeClr val="tx1">
                  <a:lumMod val="50000"/>
                </a:schemeClr>
              </a:solidFill>
            </a:endParaRPr>
          </a:p>
          <a:p>
            <a:endParaRPr lang="de-DE" dirty="0"/>
          </a:p>
        </p:txBody>
      </p:sp>
    </p:spTree>
    <p:extLst>
      <p:ext uri="{BB962C8B-B14F-4D97-AF65-F5344CB8AC3E}">
        <p14:creationId xmlns:p14="http://schemas.microsoft.com/office/powerpoint/2010/main" val="663549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a:xfrm>
            <a:off x="333317" y="1545154"/>
            <a:ext cx="6191173" cy="1301789"/>
          </a:xfrm>
        </p:spPr>
        <p:txBody>
          <a:bodyPr/>
          <a:lstStyle/>
          <a:p>
            <a:pPr algn="ctr"/>
            <a:r>
              <a:rPr lang="de-DE" dirty="0"/>
              <a:t>Zweiphasenexperimente zu Ende gedacht – wie sinnvoll ist ein Versuchsdesign im Labor?</a:t>
            </a:r>
          </a:p>
        </p:txBody>
      </p:sp>
      <p:sp>
        <p:nvSpPr>
          <p:cNvPr id="3" name="Textplatzhalter 2"/>
          <p:cNvSpPr>
            <a:spLocks noGrp="1"/>
          </p:cNvSpPr>
          <p:nvPr>
            <p:ph type="body" sz="quarter" idx="13"/>
          </p:nvPr>
        </p:nvSpPr>
        <p:spPr>
          <a:xfrm>
            <a:off x="333316" y="3708281"/>
            <a:ext cx="6191173" cy="662969"/>
          </a:xfrm>
        </p:spPr>
        <p:txBody>
          <a:bodyPr/>
          <a:lstStyle/>
          <a:p>
            <a:r>
              <a:rPr lang="de-DE" dirty="0"/>
              <a:t>Katrin Bort</a:t>
            </a:r>
          </a:p>
        </p:txBody>
      </p:sp>
    </p:spTree>
    <p:extLst>
      <p:ext uri="{BB962C8B-B14F-4D97-AF65-F5344CB8AC3E}">
        <p14:creationId xmlns:p14="http://schemas.microsoft.com/office/powerpoint/2010/main" val="1383808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r>
              <a:rPr lang="de-DE" sz="2400" dirty="0"/>
              <a:t>Inhaltsverzeichnis</a:t>
            </a:r>
          </a:p>
        </p:txBody>
      </p:sp>
      <p:sp>
        <p:nvSpPr>
          <p:cNvPr id="5" name="Textplatzhalter 4">
            <a:extLst>
              <a:ext uri="{FF2B5EF4-FFF2-40B4-BE49-F238E27FC236}">
                <a16:creationId xmlns:a16="http://schemas.microsoft.com/office/drawing/2014/main" id="{620CCD54-07FD-419C-B7E5-BC72866C3936}"/>
              </a:ext>
            </a:extLst>
          </p:cNvPr>
          <p:cNvSpPr>
            <a:spLocks noGrp="1"/>
          </p:cNvSpPr>
          <p:nvPr>
            <p:ph type="body" sz="quarter" idx="11"/>
          </p:nvPr>
        </p:nvSpPr>
        <p:spPr>
          <a:xfrm>
            <a:off x="149291" y="738856"/>
            <a:ext cx="8186498" cy="4343217"/>
          </a:xfrm>
        </p:spPr>
        <p:txBody>
          <a:bodyPr/>
          <a:lstStyle/>
          <a:p>
            <a:pPr>
              <a:lnSpc>
                <a:spcPct val="200000"/>
              </a:lnSpc>
            </a:pPr>
            <a:r>
              <a:rPr lang="de-DE" sz="2000" dirty="0">
                <a:solidFill>
                  <a:schemeClr val="tx1">
                    <a:lumMod val="50000"/>
                  </a:schemeClr>
                </a:solidFill>
              </a:rPr>
              <a:t>Versuchsbeschreibung</a:t>
            </a:r>
          </a:p>
          <a:p>
            <a:pPr>
              <a:lnSpc>
                <a:spcPct val="200000"/>
              </a:lnSpc>
            </a:pPr>
            <a:r>
              <a:rPr lang="de-DE" sz="2000" dirty="0">
                <a:solidFill>
                  <a:schemeClr val="tx1">
                    <a:lumMod val="50000"/>
                  </a:schemeClr>
                </a:solidFill>
              </a:rPr>
              <a:t> Auswertungsmethodik</a:t>
            </a:r>
          </a:p>
          <a:p>
            <a:pPr>
              <a:lnSpc>
                <a:spcPct val="200000"/>
              </a:lnSpc>
            </a:pPr>
            <a:r>
              <a:rPr lang="de-DE" sz="2000" dirty="0">
                <a:solidFill>
                  <a:schemeClr val="tx1">
                    <a:lumMod val="50000"/>
                  </a:schemeClr>
                </a:solidFill>
              </a:rPr>
              <a:t>Neue Designs für Phase 2</a:t>
            </a:r>
          </a:p>
          <a:p>
            <a:pPr>
              <a:lnSpc>
                <a:spcPct val="200000"/>
              </a:lnSpc>
            </a:pPr>
            <a:r>
              <a:rPr lang="de-DE" sz="2000" dirty="0">
                <a:solidFill>
                  <a:schemeClr val="tx1">
                    <a:lumMod val="50000"/>
                  </a:schemeClr>
                </a:solidFill>
              </a:rPr>
              <a:t>Modell</a:t>
            </a:r>
          </a:p>
          <a:p>
            <a:pPr>
              <a:lnSpc>
                <a:spcPct val="200000"/>
              </a:lnSpc>
            </a:pPr>
            <a:r>
              <a:rPr lang="de-DE" sz="2000" dirty="0">
                <a:solidFill>
                  <a:schemeClr val="tx1">
                    <a:lumMod val="50000"/>
                  </a:schemeClr>
                </a:solidFill>
              </a:rPr>
              <a:t>Ergebnisse</a:t>
            </a:r>
          </a:p>
          <a:p>
            <a:pPr>
              <a:lnSpc>
                <a:spcPct val="200000"/>
              </a:lnSpc>
            </a:pPr>
            <a:r>
              <a:rPr lang="de-DE" sz="2000" dirty="0">
                <a:solidFill>
                  <a:schemeClr val="tx1">
                    <a:lumMod val="50000"/>
                  </a:schemeClr>
                </a:solidFill>
              </a:rPr>
              <a:t>Fazit</a:t>
            </a:r>
          </a:p>
          <a:p>
            <a:endParaRPr lang="de-DE" dirty="0"/>
          </a:p>
        </p:txBody>
      </p:sp>
    </p:spTree>
    <p:extLst>
      <p:ext uri="{BB962C8B-B14F-4D97-AF65-F5344CB8AC3E}">
        <p14:creationId xmlns:p14="http://schemas.microsoft.com/office/powerpoint/2010/main" val="382497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C639AE17-823F-4A15-B869-6871DD652B27}"/>
              </a:ext>
            </a:extLst>
          </p:cNvPr>
          <p:cNvSpPr>
            <a:spLocks noGrp="1"/>
          </p:cNvSpPr>
          <p:nvPr>
            <p:ph type="body" sz="quarter" idx="10"/>
          </p:nvPr>
        </p:nvSpPr>
        <p:spPr/>
        <p:txBody>
          <a:bodyPr/>
          <a:lstStyle/>
          <a:p>
            <a:r>
              <a:rPr lang="de-DE" sz="2200" dirty="0"/>
              <a:t>1. Versuchsbeschreibung</a:t>
            </a:r>
          </a:p>
        </p:txBody>
      </p:sp>
      <p:sp>
        <p:nvSpPr>
          <p:cNvPr id="4" name="Textplatzhalter 3">
            <a:extLst>
              <a:ext uri="{FF2B5EF4-FFF2-40B4-BE49-F238E27FC236}">
                <a16:creationId xmlns:a16="http://schemas.microsoft.com/office/drawing/2014/main" id="{0F3EF041-8DE9-4478-B1BC-9A64F0FF1B64}"/>
              </a:ext>
            </a:extLst>
          </p:cNvPr>
          <p:cNvSpPr>
            <a:spLocks noGrp="1"/>
          </p:cNvSpPr>
          <p:nvPr>
            <p:ph type="body" sz="quarter" idx="15"/>
          </p:nvPr>
        </p:nvSpPr>
        <p:spPr>
          <a:xfrm>
            <a:off x="344496" y="4600052"/>
            <a:ext cx="6000320" cy="382495"/>
          </a:xfrm>
        </p:spPr>
        <p:txBody>
          <a:bodyPr/>
          <a:lstStyle/>
          <a:p>
            <a:pPr algn="ctr"/>
            <a:r>
              <a:rPr lang="de-DE" sz="1200" dirty="0"/>
              <a:t>Versuchsbeschreibung </a:t>
            </a:r>
            <a:r>
              <a:rPr lang="de-DE" sz="1200" dirty="0">
                <a:solidFill>
                  <a:schemeClr val="tx2">
                    <a:lumMod val="40000"/>
                    <a:lumOff val="60000"/>
                  </a:schemeClr>
                </a:solidFill>
              </a:rPr>
              <a:t>| Auswertungsmethodik |                                        neue Designs für Phase 2 | Modell | Ergebnisse | Fazit </a:t>
            </a:r>
          </a:p>
        </p:txBody>
      </p:sp>
      <p:pic>
        <p:nvPicPr>
          <p:cNvPr id="6" name="Grafik 5">
            <a:extLst>
              <a:ext uri="{FF2B5EF4-FFF2-40B4-BE49-F238E27FC236}">
                <a16:creationId xmlns:a16="http://schemas.microsoft.com/office/drawing/2014/main" id="{ED49F0BD-B90B-4942-971E-DAE8A9C464D0}"/>
              </a:ext>
            </a:extLst>
          </p:cNvPr>
          <p:cNvPicPr>
            <a:picLocks noChangeAspect="1"/>
          </p:cNvPicPr>
          <p:nvPr/>
        </p:nvPicPr>
        <p:blipFill>
          <a:blip r:embed="rId3"/>
          <a:stretch>
            <a:fillRect/>
          </a:stretch>
        </p:blipFill>
        <p:spPr>
          <a:xfrm>
            <a:off x="413237" y="831731"/>
            <a:ext cx="4777491" cy="3669262"/>
          </a:xfrm>
          <a:prstGeom prst="rect">
            <a:avLst/>
          </a:prstGeom>
        </p:spPr>
      </p:pic>
      <p:sp>
        <p:nvSpPr>
          <p:cNvPr id="3" name="Textfeld 2">
            <a:extLst>
              <a:ext uri="{FF2B5EF4-FFF2-40B4-BE49-F238E27FC236}">
                <a16:creationId xmlns:a16="http://schemas.microsoft.com/office/drawing/2014/main" id="{B43B2118-094B-43AA-92B6-EE2DD854197A}"/>
              </a:ext>
            </a:extLst>
          </p:cNvPr>
          <p:cNvSpPr txBox="1"/>
          <p:nvPr/>
        </p:nvSpPr>
        <p:spPr>
          <a:xfrm>
            <a:off x="5277395" y="1371600"/>
            <a:ext cx="1256756" cy="400110"/>
          </a:xfrm>
          <a:prstGeom prst="rect">
            <a:avLst/>
          </a:prstGeom>
          <a:noFill/>
        </p:spPr>
        <p:txBody>
          <a:bodyPr wrap="square" rtlCol="0">
            <a:spAutoFit/>
          </a:bodyPr>
          <a:lstStyle/>
          <a:p>
            <a:r>
              <a:rPr lang="de-DE" sz="2000" b="1" u="sng" dirty="0">
                <a:solidFill>
                  <a:schemeClr val="tx1">
                    <a:lumMod val="50000"/>
                  </a:schemeClr>
                </a:solidFill>
              </a:rPr>
              <a:t>Phase 1</a:t>
            </a:r>
          </a:p>
        </p:txBody>
      </p:sp>
      <p:sp>
        <p:nvSpPr>
          <p:cNvPr id="7" name="Textfeld 6">
            <a:extLst>
              <a:ext uri="{FF2B5EF4-FFF2-40B4-BE49-F238E27FC236}">
                <a16:creationId xmlns:a16="http://schemas.microsoft.com/office/drawing/2014/main" id="{54E8075D-BE64-4F23-ABAE-EA49EB0F1C14}"/>
              </a:ext>
            </a:extLst>
          </p:cNvPr>
          <p:cNvSpPr txBox="1"/>
          <p:nvPr/>
        </p:nvSpPr>
        <p:spPr>
          <a:xfrm>
            <a:off x="5277395" y="3561015"/>
            <a:ext cx="1256756" cy="400110"/>
          </a:xfrm>
          <a:prstGeom prst="rect">
            <a:avLst/>
          </a:prstGeom>
          <a:noFill/>
        </p:spPr>
        <p:txBody>
          <a:bodyPr wrap="square" rtlCol="0">
            <a:spAutoFit/>
          </a:bodyPr>
          <a:lstStyle/>
          <a:p>
            <a:r>
              <a:rPr lang="de-DE" sz="2000" b="1" u="sng" dirty="0">
                <a:solidFill>
                  <a:schemeClr val="tx1">
                    <a:lumMod val="50000"/>
                  </a:schemeClr>
                </a:solidFill>
              </a:rPr>
              <a:t>Phase 2</a:t>
            </a:r>
          </a:p>
        </p:txBody>
      </p:sp>
    </p:spTree>
    <p:extLst>
      <p:ext uri="{BB962C8B-B14F-4D97-AF65-F5344CB8AC3E}">
        <p14:creationId xmlns:p14="http://schemas.microsoft.com/office/powerpoint/2010/main" val="323085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4FD1827C-C7BD-4ADA-9C38-A1AA0D8E7908}"/>
              </a:ext>
            </a:extLst>
          </p:cNvPr>
          <p:cNvSpPr>
            <a:spLocks noGrp="1"/>
          </p:cNvSpPr>
          <p:nvPr>
            <p:ph type="body" sz="quarter" idx="10"/>
          </p:nvPr>
        </p:nvSpPr>
        <p:spPr/>
        <p:txBody>
          <a:bodyPr/>
          <a:lstStyle/>
          <a:p>
            <a:r>
              <a:rPr lang="de-DE" sz="2200" dirty="0"/>
              <a:t>Phase 1: praktische Umsetzung</a:t>
            </a:r>
          </a:p>
        </p:txBody>
      </p:sp>
      <p:sp>
        <p:nvSpPr>
          <p:cNvPr id="4" name="Textplatzhalter 3">
            <a:extLst>
              <a:ext uri="{FF2B5EF4-FFF2-40B4-BE49-F238E27FC236}">
                <a16:creationId xmlns:a16="http://schemas.microsoft.com/office/drawing/2014/main" id="{513CDB1F-2FEB-41FB-A99D-D50F254E0C77}"/>
              </a:ext>
            </a:extLst>
          </p:cNvPr>
          <p:cNvSpPr>
            <a:spLocks noGrp="1"/>
          </p:cNvSpPr>
          <p:nvPr>
            <p:ph type="body" sz="quarter" idx="15"/>
          </p:nvPr>
        </p:nvSpPr>
        <p:spPr/>
        <p:txBody>
          <a:bodyPr/>
          <a:lstStyle/>
          <a:p>
            <a:pPr lvl="0" algn="ctr"/>
            <a:r>
              <a:rPr lang="de-DE" sz="1200" dirty="0"/>
              <a:t>Versuchsbeschreibung </a:t>
            </a:r>
            <a:r>
              <a:rPr lang="de-DE" sz="1200" dirty="0">
                <a:solidFill>
                  <a:srgbClr val="868686">
                    <a:lumMod val="40000"/>
                    <a:lumOff val="60000"/>
                  </a:srgbClr>
                </a:solidFill>
              </a:rPr>
              <a:t>| Auswertungsmethodik |                                        neue Designs für Phase 2 | Modell | Ergebnisse | Fazit </a:t>
            </a:r>
          </a:p>
          <a:p>
            <a:endParaRPr lang="de-DE" dirty="0"/>
          </a:p>
        </p:txBody>
      </p:sp>
      <p:pic>
        <p:nvPicPr>
          <p:cNvPr id="1027" name="Picture 3" descr="Bildergebnis für kuh clip">
            <a:hlinkClick r:id="rId3"/>
            <a:extLst>
              <a:ext uri="{FF2B5EF4-FFF2-40B4-BE49-F238E27FC236}">
                <a16:creationId xmlns:a16="http://schemas.microsoft.com/office/drawing/2014/main" id="{ED59D374-384B-4A6B-9504-A747F4AA25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024" y="860452"/>
            <a:ext cx="1062893" cy="12039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Bildergebnis für kuh clip">
            <a:hlinkClick r:id="rId3"/>
            <a:extLst>
              <a:ext uri="{FF2B5EF4-FFF2-40B4-BE49-F238E27FC236}">
                <a16:creationId xmlns:a16="http://schemas.microsoft.com/office/drawing/2014/main" id="{7E13E6D1-EE96-4A4E-A072-EC1A754D8A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58640" y="860452"/>
            <a:ext cx="1062893" cy="120394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Bildergebnis für kuh clip">
            <a:hlinkClick r:id="rId3"/>
            <a:extLst>
              <a:ext uri="{FF2B5EF4-FFF2-40B4-BE49-F238E27FC236}">
                <a16:creationId xmlns:a16="http://schemas.microsoft.com/office/drawing/2014/main" id="{E21B8A54-BC6B-4F98-BFF1-8D82EE149C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71256" y="842417"/>
            <a:ext cx="1062893" cy="1203940"/>
          </a:xfrm>
          <a:prstGeom prst="rect">
            <a:avLst/>
          </a:prstGeom>
          <a:noFill/>
          <a:extLst>
            <a:ext uri="{909E8E84-426E-40DD-AFC4-6F175D3DCCD1}">
              <a14:hiddenFill xmlns:a14="http://schemas.microsoft.com/office/drawing/2010/main">
                <a:solidFill>
                  <a:srgbClr val="FFFFFF"/>
                </a:solidFill>
              </a14:hiddenFill>
            </a:ext>
          </a:extLst>
        </p:spPr>
      </p:pic>
      <p:sp>
        <p:nvSpPr>
          <p:cNvPr id="8" name="Rechteck 7">
            <a:extLst>
              <a:ext uri="{FF2B5EF4-FFF2-40B4-BE49-F238E27FC236}">
                <a16:creationId xmlns:a16="http://schemas.microsoft.com/office/drawing/2014/main" id="{52532446-9CBD-454F-81D4-0A33E94F20C9}"/>
              </a:ext>
            </a:extLst>
          </p:cNvPr>
          <p:cNvSpPr/>
          <p:nvPr/>
        </p:nvSpPr>
        <p:spPr>
          <a:xfrm>
            <a:off x="446024" y="2489649"/>
            <a:ext cx="2891340" cy="1881990"/>
          </a:xfrm>
          <a:prstGeom prst="rect">
            <a:avLst/>
          </a:prstGeom>
        </p:spPr>
        <p:txBody>
          <a:bodyPr wrap="square">
            <a:spAutoFit/>
          </a:bodyPr>
          <a:lstStyle/>
          <a:p>
            <a:pPr algn="just">
              <a:lnSpc>
                <a:spcPct val="150000"/>
              </a:lnSpc>
            </a:pPr>
            <a:r>
              <a:rPr lang="de-DE" sz="2000" b="1" dirty="0">
                <a:solidFill>
                  <a:schemeClr val="tx1">
                    <a:lumMod val="50000"/>
                  </a:schemeClr>
                </a:solidFill>
              </a:rPr>
              <a:t>4 Futtermittel </a:t>
            </a:r>
          </a:p>
          <a:p>
            <a:pPr algn="just">
              <a:lnSpc>
                <a:spcPct val="150000"/>
              </a:lnSpc>
            </a:pPr>
            <a:r>
              <a:rPr lang="de-DE" sz="2000" b="1" dirty="0">
                <a:solidFill>
                  <a:schemeClr val="tx1">
                    <a:lumMod val="50000"/>
                  </a:schemeClr>
                </a:solidFill>
              </a:rPr>
              <a:t>3 Einwaagemengen </a:t>
            </a:r>
          </a:p>
          <a:p>
            <a:pPr algn="just">
              <a:lnSpc>
                <a:spcPct val="150000"/>
              </a:lnSpc>
            </a:pPr>
            <a:r>
              <a:rPr lang="de-DE" sz="2000" b="1" dirty="0">
                <a:solidFill>
                  <a:schemeClr val="tx1">
                    <a:lumMod val="50000"/>
                  </a:schemeClr>
                </a:solidFill>
              </a:rPr>
              <a:t>8 Zeitdauern </a:t>
            </a:r>
          </a:p>
          <a:p>
            <a:pPr algn="just">
              <a:lnSpc>
                <a:spcPct val="150000"/>
              </a:lnSpc>
            </a:pPr>
            <a:r>
              <a:rPr lang="de-DE" sz="2000" b="1" dirty="0">
                <a:solidFill>
                  <a:schemeClr val="tx1">
                    <a:lumMod val="50000"/>
                  </a:schemeClr>
                </a:solidFill>
              </a:rPr>
              <a:t>8 Termine</a:t>
            </a:r>
          </a:p>
        </p:txBody>
      </p:sp>
      <p:pic>
        <p:nvPicPr>
          <p:cNvPr id="10" name="Grafik 9">
            <a:extLst>
              <a:ext uri="{FF2B5EF4-FFF2-40B4-BE49-F238E27FC236}">
                <a16:creationId xmlns:a16="http://schemas.microsoft.com/office/drawing/2014/main" id="{BF382BC0-BFCB-45C0-B4B2-F0E61713593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56799" y="2959740"/>
            <a:ext cx="1328255" cy="1336609"/>
          </a:xfrm>
          <a:prstGeom prst="rect">
            <a:avLst/>
          </a:prstGeom>
        </p:spPr>
      </p:pic>
      <p:sp>
        <p:nvSpPr>
          <p:cNvPr id="12" name="Pfeil: nach rechts 11">
            <a:extLst>
              <a:ext uri="{FF2B5EF4-FFF2-40B4-BE49-F238E27FC236}">
                <a16:creationId xmlns:a16="http://schemas.microsoft.com/office/drawing/2014/main" id="{496993DC-6242-4020-9875-D42BEAB02F22}"/>
              </a:ext>
            </a:extLst>
          </p:cNvPr>
          <p:cNvSpPr/>
          <p:nvPr/>
        </p:nvSpPr>
        <p:spPr>
          <a:xfrm>
            <a:off x="3490086" y="3134821"/>
            <a:ext cx="883298" cy="591646"/>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8E883FDD-DA20-41F7-BFCC-330C8167732F}"/>
              </a:ext>
            </a:extLst>
          </p:cNvPr>
          <p:cNvSpPr txBox="1"/>
          <p:nvPr/>
        </p:nvSpPr>
        <p:spPr>
          <a:xfrm>
            <a:off x="4870977" y="2466307"/>
            <a:ext cx="1635967" cy="400110"/>
          </a:xfrm>
          <a:prstGeom prst="rect">
            <a:avLst/>
          </a:prstGeom>
          <a:noFill/>
        </p:spPr>
        <p:txBody>
          <a:bodyPr wrap="square" rtlCol="0">
            <a:spAutoFit/>
          </a:bodyPr>
          <a:lstStyle/>
          <a:p>
            <a:r>
              <a:rPr lang="de-DE" sz="2000" b="1" u="sng" dirty="0">
                <a:solidFill>
                  <a:schemeClr val="tx1">
                    <a:lumMod val="60000"/>
                    <a:lumOff val="40000"/>
                  </a:schemeClr>
                </a:solidFill>
              </a:rPr>
              <a:t>276 Beutel</a:t>
            </a:r>
          </a:p>
        </p:txBody>
      </p:sp>
    </p:spTree>
    <p:extLst>
      <p:ext uri="{BB962C8B-B14F-4D97-AF65-F5344CB8AC3E}">
        <p14:creationId xmlns:p14="http://schemas.microsoft.com/office/powerpoint/2010/main" val="3440172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1">
            <a:extLst>
              <a:ext uri="{FF2B5EF4-FFF2-40B4-BE49-F238E27FC236}">
                <a16:creationId xmlns:a16="http://schemas.microsoft.com/office/drawing/2014/main" id="{31B9D685-A999-46B0-AD18-B4E2870E469F}"/>
              </a:ext>
            </a:extLst>
          </p:cNvPr>
          <p:cNvSpPr>
            <a:spLocks noGrp="1"/>
          </p:cNvSpPr>
          <p:nvPr>
            <p:ph type="body" sz="quarter" idx="10"/>
          </p:nvPr>
        </p:nvSpPr>
        <p:spPr>
          <a:xfrm>
            <a:off x="363547" y="303213"/>
            <a:ext cx="6170603" cy="429460"/>
          </a:xfrm>
        </p:spPr>
        <p:txBody>
          <a:bodyPr/>
          <a:lstStyle/>
          <a:p>
            <a:r>
              <a:rPr lang="de-DE" sz="2200" dirty="0"/>
              <a:t>Phase 2</a:t>
            </a:r>
          </a:p>
        </p:txBody>
      </p:sp>
      <p:sp>
        <p:nvSpPr>
          <p:cNvPr id="7" name="Textplatzhalter 3">
            <a:extLst>
              <a:ext uri="{FF2B5EF4-FFF2-40B4-BE49-F238E27FC236}">
                <a16:creationId xmlns:a16="http://schemas.microsoft.com/office/drawing/2014/main" id="{BFEFE354-5DFA-4E89-9CE2-F96F3EA19CF3}"/>
              </a:ext>
            </a:extLst>
          </p:cNvPr>
          <p:cNvSpPr>
            <a:spLocks noGrp="1"/>
          </p:cNvSpPr>
          <p:nvPr>
            <p:ph type="body" sz="quarter" idx="15"/>
          </p:nvPr>
        </p:nvSpPr>
        <p:spPr>
          <a:xfrm>
            <a:off x="344488" y="4600575"/>
            <a:ext cx="5729287" cy="179388"/>
          </a:xfrm>
        </p:spPr>
        <p:txBody>
          <a:bodyPr/>
          <a:lstStyle/>
          <a:p>
            <a:pPr algn="ctr"/>
            <a:r>
              <a:rPr lang="de-DE" sz="1200" dirty="0"/>
              <a:t>Versuchsbeschreibung </a:t>
            </a:r>
            <a:r>
              <a:rPr lang="de-DE" sz="1200" dirty="0">
                <a:solidFill>
                  <a:schemeClr val="tx2">
                    <a:lumMod val="40000"/>
                    <a:lumOff val="60000"/>
                  </a:schemeClr>
                </a:solidFill>
              </a:rPr>
              <a:t>| Auswertungsmethodik |                                        neue Designs für Phase 2 | Modell | Ergebnisse | Fazit </a:t>
            </a:r>
          </a:p>
        </p:txBody>
      </p:sp>
      <p:graphicFrame>
        <p:nvGraphicFramePr>
          <p:cNvPr id="8" name="Tabelle 7">
            <a:extLst>
              <a:ext uri="{FF2B5EF4-FFF2-40B4-BE49-F238E27FC236}">
                <a16:creationId xmlns:a16="http://schemas.microsoft.com/office/drawing/2014/main" id="{21386711-BBEF-499F-A7DE-BA8A6FF2391A}"/>
              </a:ext>
            </a:extLst>
          </p:cNvPr>
          <p:cNvGraphicFramePr>
            <a:graphicFrameLocks noGrp="1"/>
          </p:cNvGraphicFramePr>
          <p:nvPr>
            <p:extLst>
              <p:ext uri="{D42A27DB-BD31-4B8C-83A1-F6EECF244321}">
                <p14:modId xmlns:p14="http://schemas.microsoft.com/office/powerpoint/2010/main" val="3490351914"/>
              </p:ext>
            </p:extLst>
          </p:nvPr>
        </p:nvGraphicFramePr>
        <p:xfrm>
          <a:off x="1033958" y="740235"/>
          <a:ext cx="4829780" cy="3724455"/>
        </p:xfrm>
        <a:graphic>
          <a:graphicData uri="http://schemas.openxmlformats.org/drawingml/2006/table">
            <a:tbl>
              <a:tblPr/>
              <a:tblGrid>
                <a:gridCol w="754653">
                  <a:extLst>
                    <a:ext uri="{9D8B030D-6E8A-4147-A177-3AD203B41FA5}">
                      <a16:colId xmlns:a16="http://schemas.microsoft.com/office/drawing/2014/main" val="3029721252"/>
                    </a:ext>
                  </a:extLst>
                </a:gridCol>
                <a:gridCol w="1056515">
                  <a:extLst>
                    <a:ext uri="{9D8B030D-6E8A-4147-A177-3AD203B41FA5}">
                      <a16:colId xmlns:a16="http://schemas.microsoft.com/office/drawing/2014/main" val="4141461895"/>
                    </a:ext>
                  </a:extLst>
                </a:gridCol>
                <a:gridCol w="754653">
                  <a:extLst>
                    <a:ext uri="{9D8B030D-6E8A-4147-A177-3AD203B41FA5}">
                      <a16:colId xmlns:a16="http://schemas.microsoft.com/office/drawing/2014/main" val="3378090892"/>
                    </a:ext>
                  </a:extLst>
                </a:gridCol>
                <a:gridCol w="754653">
                  <a:extLst>
                    <a:ext uri="{9D8B030D-6E8A-4147-A177-3AD203B41FA5}">
                      <a16:colId xmlns:a16="http://schemas.microsoft.com/office/drawing/2014/main" val="3665095222"/>
                    </a:ext>
                  </a:extLst>
                </a:gridCol>
                <a:gridCol w="754653">
                  <a:extLst>
                    <a:ext uri="{9D8B030D-6E8A-4147-A177-3AD203B41FA5}">
                      <a16:colId xmlns:a16="http://schemas.microsoft.com/office/drawing/2014/main" val="782600834"/>
                    </a:ext>
                  </a:extLst>
                </a:gridCol>
                <a:gridCol w="754653">
                  <a:extLst>
                    <a:ext uri="{9D8B030D-6E8A-4147-A177-3AD203B41FA5}">
                      <a16:colId xmlns:a16="http://schemas.microsoft.com/office/drawing/2014/main" val="1062230717"/>
                    </a:ext>
                  </a:extLst>
                </a:gridCol>
              </a:tblGrid>
              <a:tr h="177355">
                <a:tc>
                  <a:txBody>
                    <a:bodyPr/>
                    <a:lstStyle/>
                    <a:p>
                      <a:pPr algn="ctr" fontAlgn="b"/>
                      <a:r>
                        <a:rPr lang="de-DE" sz="900" b="1" i="0" u="none" strike="noStrike">
                          <a:solidFill>
                            <a:srgbClr val="000000"/>
                          </a:solidFill>
                          <a:effectLst/>
                          <a:latin typeface="Calibri" panose="020F0502020204030204" pitchFamily="34" charset="0"/>
                        </a:rPr>
                        <a:t>Datum</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1" i="0" u="none" strike="noStrike">
                          <a:solidFill>
                            <a:srgbClr val="000000"/>
                          </a:solidFill>
                          <a:effectLst/>
                          <a:latin typeface="Calibri" panose="020F0502020204030204" pitchFamily="34" charset="0"/>
                        </a:rPr>
                        <a:t>Probennummer</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1" i="0" u="none" strike="noStrike">
                          <a:solidFill>
                            <a:srgbClr val="000000"/>
                          </a:solidFill>
                          <a:effectLst/>
                          <a:latin typeface="Calibri" panose="020F0502020204030204" pitchFamily="34" charset="0"/>
                        </a:rPr>
                        <a:t>Protein in %</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1" i="0" u="none" strike="noStrike">
                          <a:solidFill>
                            <a:srgbClr val="000000"/>
                          </a:solidFill>
                          <a:effectLst/>
                          <a:latin typeface="Calibri" panose="020F0502020204030204" pitchFamily="34" charset="0"/>
                        </a:rPr>
                        <a:t>Aufschluss</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1" i="0" u="none" strike="noStrike">
                          <a:solidFill>
                            <a:srgbClr val="000000"/>
                          </a:solidFill>
                          <a:effectLst/>
                          <a:latin typeface="Calibri" panose="020F0502020204030204" pitchFamily="34" charset="0"/>
                        </a:rPr>
                        <a:t>Kolben</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1" i="0" u="none" strike="noStrike">
                          <a:solidFill>
                            <a:srgbClr val="000000"/>
                          </a:solidFill>
                          <a:effectLst/>
                          <a:latin typeface="Calibri" panose="020F0502020204030204" pitchFamily="34" charset="0"/>
                        </a:rPr>
                        <a:t>Probe</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6003532"/>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343</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11,44</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403</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9075557"/>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346</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10,02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404</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2543042"/>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348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12,97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405</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4539018"/>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348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11,72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406</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6099543"/>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350</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10,26</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5</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407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8522600"/>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350</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10,44</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6</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408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8046672"/>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351</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10,51</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409</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5823713"/>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353</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11,69</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410</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5879235"/>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353</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11,56</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9</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411</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8486558"/>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356</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10,44</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10</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412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681142"/>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358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10,18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11</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413</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7389601"/>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358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10,68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414</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7683520"/>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360</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10,28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13</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415</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8945632"/>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360</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10,48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14</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416</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5258813"/>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361</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6,44</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15</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3910953"/>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363</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6,42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16</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418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593778"/>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365</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6,34</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419</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905079"/>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9C5700"/>
                          </a:solidFill>
                          <a:effectLst/>
                          <a:latin typeface="Calibri" panose="020F0502020204030204" pitchFamily="34" charset="0"/>
                        </a:rPr>
                        <a:t>365</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b"/>
                      <a:r>
                        <a:rPr lang="de-DE" sz="900" b="0" i="0" u="none" strike="noStrike">
                          <a:solidFill>
                            <a:srgbClr val="000000"/>
                          </a:solidFill>
                          <a:effectLst/>
                          <a:latin typeface="Calibri" panose="020F0502020204030204" pitchFamily="34" charset="0"/>
                        </a:rPr>
                        <a:t>6,51</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18</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420</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5262663"/>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366</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6,74</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19</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421</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6142304"/>
                  </a:ext>
                </a:extLst>
              </a:tr>
              <a:tr h="177355">
                <a:tc>
                  <a:txBody>
                    <a:bodyPr/>
                    <a:lstStyle/>
                    <a:p>
                      <a:pPr algn="ctr" fontAlgn="b"/>
                      <a:r>
                        <a:rPr lang="de-DE" sz="900" b="0" i="0" u="none" strike="noStrike">
                          <a:solidFill>
                            <a:srgbClr val="000000"/>
                          </a:solidFill>
                          <a:effectLst/>
                          <a:latin typeface="Calibri" panose="020F0502020204030204" pitchFamily="34" charset="0"/>
                        </a:rPr>
                        <a:t>28.11.2017</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de-DE" sz="900" b="0" i="0" u="none" strike="noStrike">
                          <a:solidFill>
                            <a:srgbClr val="000000"/>
                          </a:solidFill>
                          <a:effectLst/>
                          <a:latin typeface="Calibri" panose="020F0502020204030204" pitchFamily="34" charset="0"/>
                        </a:rPr>
                        <a:t>000</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de-DE" sz="900" b="0" i="0" u="none" strike="noStrike">
                          <a:solidFill>
                            <a:srgbClr val="000000"/>
                          </a:solidFill>
                          <a:effectLst/>
                          <a:latin typeface="Calibri" panose="020F0502020204030204" pitchFamily="34" charset="0"/>
                        </a:rPr>
                        <a:t>10,41</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de-DE" sz="900" b="0" i="0" u="none" strike="noStrike">
                          <a:solidFill>
                            <a:srgbClr val="000000"/>
                          </a:solidFill>
                          <a:effectLst/>
                          <a:latin typeface="Calibri" panose="020F0502020204030204" pitchFamily="34" charset="0"/>
                        </a:rPr>
                        <a:t>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b"/>
                      <a:r>
                        <a:rPr lang="de-DE" sz="900" b="0" i="0" u="none" strike="noStrike">
                          <a:solidFill>
                            <a:srgbClr val="000000"/>
                          </a:solidFill>
                          <a:effectLst/>
                          <a:latin typeface="Calibri" panose="020F0502020204030204" pitchFamily="34" charset="0"/>
                        </a:rPr>
                        <a:t>20</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b"/>
                      <a:r>
                        <a:rPr lang="de-DE" sz="900" b="0" i="0" u="none" strike="noStrike" dirty="0">
                          <a:solidFill>
                            <a:srgbClr val="000000"/>
                          </a:solidFill>
                          <a:effectLst/>
                          <a:latin typeface="Calibri" panose="020F0502020204030204" pitchFamily="34" charset="0"/>
                        </a:rPr>
                        <a:t>422</a:t>
                      </a:r>
                    </a:p>
                  </a:txBody>
                  <a:tcPr marL="4089" marR="4089" marT="4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4049994052"/>
                  </a:ext>
                </a:extLst>
              </a:tr>
            </a:tbl>
          </a:graphicData>
        </a:graphic>
      </p:graphicFrame>
    </p:spTree>
    <p:extLst>
      <p:ext uri="{BB962C8B-B14F-4D97-AF65-F5344CB8AC3E}">
        <p14:creationId xmlns:p14="http://schemas.microsoft.com/office/powerpoint/2010/main" val="1998345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5293775-7CEA-40FA-A35C-61E25DF02F4D}"/>
              </a:ext>
            </a:extLst>
          </p:cNvPr>
          <p:cNvSpPr>
            <a:spLocks noGrp="1"/>
          </p:cNvSpPr>
          <p:nvPr>
            <p:ph type="body" sz="quarter" idx="10"/>
          </p:nvPr>
        </p:nvSpPr>
        <p:spPr/>
        <p:txBody>
          <a:bodyPr/>
          <a:lstStyle/>
          <a:p>
            <a:r>
              <a:rPr lang="de-DE" sz="2200" dirty="0"/>
              <a:t>2. Auswertungsmethodik</a:t>
            </a:r>
          </a:p>
        </p:txBody>
      </p:sp>
      <p:sp>
        <p:nvSpPr>
          <p:cNvPr id="5" name="Textplatzhalter 3">
            <a:extLst>
              <a:ext uri="{FF2B5EF4-FFF2-40B4-BE49-F238E27FC236}">
                <a16:creationId xmlns:a16="http://schemas.microsoft.com/office/drawing/2014/main" id="{E62E9527-1CA8-4C30-85A4-722C2234472F}"/>
              </a:ext>
            </a:extLst>
          </p:cNvPr>
          <p:cNvSpPr>
            <a:spLocks noGrp="1"/>
          </p:cNvSpPr>
          <p:nvPr>
            <p:ph type="body" sz="quarter" idx="15"/>
          </p:nvPr>
        </p:nvSpPr>
        <p:spPr>
          <a:xfrm>
            <a:off x="350708" y="4606795"/>
            <a:ext cx="5729287" cy="179388"/>
          </a:xfrm>
        </p:spPr>
        <p:txBody>
          <a:bodyPr/>
          <a:lstStyle/>
          <a:p>
            <a:pPr algn="ctr"/>
            <a:r>
              <a:rPr lang="de-DE" sz="1200" dirty="0">
                <a:solidFill>
                  <a:schemeClr val="tx2">
                    <a:lumMod val="40000"/>
                    <a:lumOff val="60000"/>
                  </a:schemeClr>
                </a:solidFill>
              </a:rPr>
              <a:t>Versuchsbeschreibung | </a:t>
            </a:r>
            <a:r>
              <a:rPr lang="de-DE" sz="1200" dirty="0">
                <a:solidFill>
                  <a:schemeClr val="tx1"/>
                </a:solidFill>
              </a:rPr>
              <a:t>Auswertungsmethodik</a:t>
            </a:r>
            <a:r>
              <a:rPr lang="de-DE" sz="1200" dirty="0">
                <a:solidFill>
                  <a:schemeClr val="tx2">
                    <a:lumMod val="40000"/>
                    <a:lumOff val="60000"/>
                  </a:schemeClr>
                </a:solidFill>
              </a:rPr>
              <a:t> |                                        neue Designs für Phase 2 | Modell | Ergebnisse | Fazit </a:t>
            </a:r>
          </a:p>
        </p:txBody>
      </p:sp>
      <p:graphicFrame>
        <p:nvGraphicFramePr>
          <p:cNvPr id="4" name="Diagramm 3">
            <a:extLst>
              <a:ext uri="{FF2B5EF4-FFF2-40B4-BE49-F238E27FC236}">
                <a16:creationId xmlns:a16="http://schemas.microsoft.com/office/drawing/2014/main" id="{23798475-510B-49D8-8F72-91DB608178B8}"/>
              </a:ext>
            </a:extLst>
          </p:cNvPr>
          <p:cNvGraphicFramePr/>
          <p:nvPr>
            <p:extLst>
              <p:ext uri="{D42A27DB-BD31-4B8C-83A1-F6EECF244321}">
                <p14:modId xmlns:p14="http://schemas.microsoft.com/office/powerpoint/2010/main" val="3582559878"/>
              </p:ext>
            </p:extLst>
          </p:nvPr>
        </p:nvGraphicFramePr>
        <p:xfrm>
          <a:off x="537373" y="988195"/>
          <a:ext cx="5822950" cy="33630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15015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5293775-7CEA-40FA-A35C-61E25DF02F4D}"/>
              </a:ext>
            </a:extLst>
          </p:cNvPr>
          <p:cNvSpPr>
            <a:spLocks noGrp="1"/>
          </p:cNvSpPr>
          <p:nvPr>
            <p:ph type="body" sz="quarter" idx="10"/>
          </p:nvPr>
        </p:nvSpPr>
        <p:spPr/>
        <p:txBody>
          <a:bodyPr/>
          <a:lstStyle/>
          <a:p>
            <a:r>
              <a:rPr lang="de-DE" sz="2200" dirty="0"/>
              <a:t>2. </a:t>
            </a:r>
            <a:r>
              <a:rPr lang="de-DE" sz="2200" dirty="0" err="1"/>
              <a:t>Evaluatoinskriterium</a:t>
            </a:r>
            <a:r>
              <a:rPr lang="de-DE" sz="2200"/>
              <a:t>: SED</a:t>
            </a:r>
            <a:endParaRPr lang="de-DE" sz="2200" dirty="0"/>
          </a:p>
        </p:txBody>
      </p:sp>
      <p:sp>
        <p:nvSpPr>
          <p:cNvPr id="5" name="Textplatzhalter 3">
            <a:extLst>
              <a:ext uri="{FF2B5EF4-FFF2-40B4-BE49-F238E27FC236}">
                <a16:creationId xmlns:a16="http://schemas.microsoft.com/office/drawing/2014/main" id="{E62E9527-1CA8-4C30-85A4-722C2234472F}"/>
              </a:ext>
            </a:extLst>
          </p:cNvPr>
          <p:cNvSpPr>
            <a:spLocks noGrp="1"/>
          </p:cNvSpPr>
          <p:nvPr>
            <p:ph type="body" sz="quarter" idx="15"/>
          </p:nvPr>
        </p:nvSpPr>
        <p:spPr>
          <a:xfrm>
            <a:off x="350708" y="4606795"/>
            <a:ext cx="5729287" cy="179388"/>
          </a:xfrm>
        </p:spPr>
        <p:txBody>
          <a:bodyPr/>
          <a:lstStyle/>
          <a:p>
            <a:pPr algn="ctr"/>
            <a:r>
              <a:rPr lang="de-DE" sz="1200" dirty="0">
                <a:solidFill>
                  <a:schemeClr val="tx2">
                    <a:lumMod val="40000"/>
                    <a:lumOff val="60000"/>
                  </a:schemeClr>
                </a:solidFill>
              </a:rPr>
              <a:t>Versuchsbeschreibung | </a:t>
            </a:r>
            <a:r>
              <a:rPr lang="de-DE" sz="1200" dirty="0">
                <a:solidFill>
                  <a:schemeClr val="tx1"/>
                </a:solidFill>
              </a:rPr>
              <a:t>Auswertungsmethodik</a:t>
            </a:r>
            <a:r>
              <a:rPr lang="de-DE" sz="1200" dirty="0">
                <a:solidFill>
                  <a:schemeClr val="tx2">
                    <a:lumMod val="40000"/>
                    <a:lumOff val="60000"/>
                  </a:schemeClr>
                </a:solidFill>
              </a:rPr>
              <a:t> |                                        neue Designs für Phase 2 | Modell | Ergebnisse | Fazit </a:t>
            </a:r>
          </a:p>
        </p:txBody>
      </p:sp>
      <p:sp>
        <p:nvSpPr>
          <p:cNvPr id="3" name="Textfeld 2">
            <a:extLst>
              <a:ext uri="{FF2B5EF4-FFF2-40B4-BE49-F238E27FC236}">
                <a16:creationId xmlns:a16="http://schemas.microsoft.com/office/drawing/2014/main" id="{445FCD63-07FB-426A-B924-9A54E7DCF4FF}"/>
              </a:ext>
            </a:extLst>
          </p:cNvPr>
          <p:cNvSpPr txBox="1"/>
          <p:nvPr/>
        </p:nvSpPr>
        <p:spPr>
          <a:xfrm>
            <a:off x="236257" y="1371421"/>
            <a:ext cx="2979094" cy="2400657"/>
          </a:xfrm>
          <a:prstGeom prst="rect">
            <a:avLst/>
          </a:prstGeom>
          <a:noFill/>
        </p:spPr>
        <p:txBody>
          <a:bodyPr wrap="square" rtlCol="0">
            <a:spAutoFit/>
          </a:bodyPr>
          <a:lstStyle/>
          <a:p>
            <a:pPr algn="ctr"/>
            <a:r>
              <a:rPr lang="de-DE" sz="2400" b="1" u="sng" dirty="0"/>
              <a:t>Aktuell:</a:t>
            </a:r>
          </a:p>
          <a:p>
            <a:endParaRPr lang="de-DE" dirty="0"/>
          </a:p>
          <a:p>
            <a:r>
              <a:rPr lang="de-DE" sz="2400" dirty="0"/>
              <a:t>Mittelwerte kommen </a:t>
            </a:r>
            <a:r>
              <a:rPr lang="de-DE" sz="2400" dirty="0">
                <a:highlight>
                  <a:srgbClr val="FFFF00"/>
                </a:highlight>
              </a:rPr>
              <a:t>0,1 oder 2 </a:t>
            </a:r>
            <a:r>
              <a:rPr lang="de-DE" sz="2400" dirty="0"/>
              <a:t>mal in einem Block vor</a:t>
            </a:r>
          </a:p>
          <a:p>
            <a:endParaRPr lang="de-DE" dirty="0"/>
          </a:p>
          <a:p>
            <a:endParaRPr lang="de-DE" dirty="0"/>
          </a:p>
        </p:txBody>
      </p:sp>
      <p:sp>
        <p:nvSpPr>
          <p:cNvPr id="6" name="Textfeld 5">
            <a:extLst>
              <a:ext uri="{FF2B5EF4-FFF2-40B4-BE49-F238E27FC236}">
                <a16:creationId xmlns:a16="http://schemas.microsoft.com/office/drawing/2014/main" id="{D127EAE9-6751-4D69-812F-DA021E2F187B}"/>
              </a:ext>
            </a:extLst>
          </p:cNvPr>
          <p:cNvSpPr txBox="1"/>
          <p:nvPr/>
        </p:nvSpPr>
        <p:spPr>
          <a:xfrm>
            <a:off x="3749040" y="1279088"/>
            <a:ext cx="3108959" cy="2585323"/>
          </a:xfrm>
          <a:prstGeom prst="rect">
            <a:avLst/>
          </a:prstGeom>
          <a:noFill/>
        </p:spPr>
        <p:txBody>
          <a:bodyPr wrap="square" rtlCol="0">
            <a:spAutoFit/>
          </a:bodyPr>
          <a:lstStyle/>
          <a:p>
            <a:pPr algn="ctr"/>
            <a:r>
              <a:rPr lang="de-DE" sz="2400" b="1" u="sng" dirty="0"/>
              <a:t>Ziel neue Designs:</a:t>
            </a:r>
          </a:p>
          <a:p>
            <a:endParaRPr lang="de-DE" sz="2400" dirty="0"/>
          </a:p>
          <a:p>
            <a:r>
              <a:rPr lang="de-DE" sz="2400" dirty="0"/>
              <a:t>Mittelwerte kommen nur noch </a:t>
            </a:r>
            <a:r>
              <a:rPr lang="de-DE" sz="2400" dirty="0">
                <a:highlight>
                  <a:srgbClr val="FFFF00"/>
                </a:highlight>
              </a:rPr>
              <a:t>0 oder 1 </a:t>
            </a:r>
            <a:r>
              <a:rPr lang="de-DE" sz="2400" dirty="0"/>
              <a:t>Mal in einem Block vor</a:t>
            </a:r>
          </a:p>
          <a:p>
            <a:endParaRPr lang="de-DE" dirty="0"/>
          </a:p>
        </p:txBody>
      </p:sp>
    </p:spTree>
    <p:extLst>
      <p:ext uri="{BB962C8B-B14F-4D97-AF65-F5344CB8AC3E}">
        <p14:creationId xmlns:p14="http://schemas.microsoft.com/office/powerpoint/2010/main" val="156202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2574DBE-8E13-4C5C-8067-906D4A91572B}"/>
              </a:ext>
            </a:extLst>
          </p:cNvPr>
          <p:cNvSpPr>
            <a:spLocks noGrp="1"/>
          </p:cNvSpPr>
          <p:nvPr>
            <p:ph type="body" sz="quarter" idx="10"/>
          </p:nvPr>
        </p:nvSpPr>
        <p:spPr/>
        <p:txBody>
          <a:bodyPr/>
          <a:lstStyle/>
          <a:p>
            <a:r>
              <a:rPr lang="de-DE" sz="2200" dirty="0"/>
              <a:t>3. Neue Designs für Phase 2</a:t>
            </a:r>
          </a:p>
        </p:txBody>
      </p:sp>
      <p:sp>
        <p:nvSpPr>
          <p:cNvPr id="3" name="Textplatzhalter 2">
            <a:extLst>
              <a:ext uri="{FF2B5EF4-FFF2-40B4-BE49-F238E27FC236}">
                <a16:creationId xmlns:a16="http://schemas.microsoft.com/office/drawing/2014/main" id="{54C1FD2A-3AF8-4237-9775-8BCEA6765409}"/>
              </a:ext>
            </a:extLst>
          </p:cNvPr>
          <p:cNvSpPr>
            <a:spLocks noGrp="1"/>
          </p:cNvSpPr>
          <p:nvPr>
            <p:ph type="body" sz="quarter" idx="13"/>
          </p:nvPr>
        </p:nvSpPr>
        <p:spPr>
          <a:xfrm>
            <a:off x="158137" y="1774617"/>
            <a:ext cx="2730837" cy="2065863"/>
          </a:xfrm>
        </p:spPr>
        <p:txBody>
          <a:bodyPr/>
          <a:lstStyle/>
          <a:p>
            <a:pPr marL="285750" indent="-285750">
              <a:buFont typeface="Arial" panose="020B0604020202020204" pitchFamily="34" charset="0"/>
              <a:buChar char="•"/>
            </a:pPr>
            <a:r>
              <a:rPr lang="de-DE" sz="2400" u="sng" dirty="0"/>
              <a:t>Design A:</a:t>
            </a:r>
            <a:r>
              <a:rPr lang="de-DE" sz="2400" dirty="0"/>
              <a:t>   </a:t>
            </a:r>
          </a:p>
          <a:p>
            <a:pPr marL="342900" indent="-342900">
              <a:buFont typeface="Wingdings" panose="05000000000000000000" pitchFamily="2" charset="2"/>
              <a:buChar char="à"/>
            </a:pPr>
            <a:r>
              <a:rPr lang="de-DE" sz="2400" dirty="0"/>
              <a:t>Vollständig </a:t>
            </a:r>
          </a:p>
          <a:p>
            <a:r>
              <a:rPr lang="de-DE" sz="2400" dirty="0"/>
              <a:t>randomisierte Anlage</a:t>
            </a:r>
          </a:p>
          <a:p>
            <a:endParaRPr lang="de-DE" sz="2400" dirty="0">
              <a:sym typeface="Wingdings" panose="05000000000000000000" pitchFamily="2" charset="2"/>
            </a:endParaRPr>
          </a:p>
          <a:p>
            <a:endParaRPr lang="de-DE" sz="2400" dirty="0"/>
          </a:p>
        </p:txBody>
      </p:sp>
      <p:sp>
        <p:nvSpPr>
          <p:cNvPr id="5" name="Textplatzhalter 3">
            <a:extLst>
              <a:ext uri="{FF2B5EF4-FFF2-40B4-BE49-F238E27FC236}">
                <a16:creationId xmlns:a16="http://schemas.microsoft.com/office/drawing/2014/main" id="{999BF9F6-3B09-4769-B793-39AF21784A29}"/>
              </a:ext>
            </a:extLst>
          </p:cNvPr>
          <p:cNvSpPr>
            <a:spLocks noGrp="1"/>
          </p:cNvSpPr>
          <p:nvPr>
            <p:ph type="body" sz="quarter" idx="15"/>
          </p:nvPr>
        </p:nvSpPr>
        <p:spPr>
          <a:xfrm>
            <a:off x="344488" y="4600575"/>
            <a:ext cx="5729287" cy="179388"/>
          </a:xfrm>
        </p:spPr>
        <p:txBody>
          <a:bodyPr/>
          <a:lstStyle/>
          <a:p>
            <a:pPr algn="ctr"/>
            <a:r>
              <a:rPr lang="de-DE" sz="1200" dirty="0">
                <a:solidFill>
                  <a:schemeClr val="tx2">
                    <a:lumMod val="40000"/>
                    <a:lumOff val="60000"/>
                  </a:schemeClr>
                </a:solidFill>
              </a:rPr>
              <a:t>Versuchsbeschreibung | Auswertungsmethodik |                                        </a:t>
            </a:r>
            <a:r>
              <a:rPr lang="de-DE" sz="1200" dirty="0">
                <a:solidFill>
                  <a:schemeClr val="tx1"/>
                </a:solidFill>
              </a:rPr>
              <a:t>neue Designs für Phase 2 </a:t>
            </a:r>
            <a:r>
              <a:rPr lang="de-DE" sz="1200" dirty="0">
                <a:solidFill>
                  <a:schemeClr val="tx2">
                    <a:lumMod val="40000"/>
                    <a:lumOff val="60000"/>
                  </a:schemeClr>
                </a:solidFill>
              </a:rPr>
              <a:t>| Modell | Ergebnisse | Fazit </a:t>
            </a:r>
          </a:p>
        </p:txBody>
      </p:sp>
      <p:graphicFrame>
        <p:nvGraphicFramePr>
          <p:cNvPr id="13" name="Tabelle 12">
            <a:extLst>
              <a:ext uri="{FF2B5EF4-FFF2-40B4-BE49-F238E27FC236}">
                <a16:creationId xmlns:a16="http://schemas.microsoft.com/office/drawing/2014/main" id="{9BA6D3ED-DA0E-4597-85D6-036844D5DA94}"/>
              </a:ext>
            </a:extLst>
          </p:cNvPr>
          <p:cNvGraphicFramePr>
            <a:graphicFrameLocks noGrp="1"/>
          </p:cNvGraphicFramePr>
          <p:nvPr>
            <p:extLst>
              <p:ext uri="{D42A27DB-BD31-4B8C-83A1-F6EECF244321}">
                <p14:modId xmlns:p14="http://schemas.microsoft.com/office/powerpoint/2010/main" val="4045742676"/>
              </p:ext>
            </p:extLst>
          </p:nvPr>
        </p:nvGraphicFramePr>
        <p:xfrm>
          <a:off x="3041374" y="821484"/>
          <a:ext cx="3325548" cy="3657760"/>
        </p:xfrm>
        <a:graphic>
          <a:graphicData uri="http://schemas.openxmlformats.org/drawingml/2006/table">
            <a:tbl>
              <a:tblPr/>
              <a:tblGrid>
                <a:gridCol w="653135">
                  <a:extLst>
                    <a:ext uri="{9D8B030D-6E8A-4147-A177-3AD203B41FA5}">
                      <a16:colId xmlns:a16="http://schemas.microsoft.com/office/drawing/2014/main" val="3665957012"/>
                    </a:ext>
                  </a:extLst>
                </a:gridCol>
                <a:gridCol w="669464">
                  <a:extLst>
                    <a:ext uri="{9D8B030D-6E8A-4147-A177-3AD203B41FA5}">
                      <a16:colId xmlns:a16="http://schemas.microsoft.com/office/drawing/2014/main" val="1290434561"/>
                    </a:ext>
                  </a:extLst>
                </a:gridCol>
                <a:gridCol w="696679">
                  <a:extLst>
                    <a:ext uri="{9D8B030D-6E8A-4147-A177-3AD203B41FA5}">
                      <a16:colId xmlns:a16="http://schemas.microsoft.com/office/drawing/2014/main" val="167849713"/>
                    </a:ext>
                  </a:extLst>
                </a:gridCol>
                <a:gridCol w="653135">
                  <a:extLst>
                    <a:ext uri="{9D8B030D-6E8A-4147-A177-3AD203B41FA5}">
                      <a16:colId xmlns:a16="http://schemas.microsoft.com/office/drawing/2014/main" val="2311735419"/>
                    </a:ext>
                  </a:extLst>
                </a:gridCol>
                <a:gridCol w="653135">
                  <a:extLst>
                    <a:ext uri="{9D8B030D-6E8A-4147-A177-3AD203B41FA5}">
                      <a16:colId xmlns:a16="http://schemas.microsoft.com/office/drawing/2014/main" val="3233828144"/>
                    </a:ext>
                  </a:extLst>
                </a:gridCol>
              </a:tblGrid>
              <a:tr h="161622">
                <a:tc rowSpan="2" gridSpan="2">
                  <a:txBody>
                    <a:bodyPr/>
                    <a:lstStyle/>
                    <a:p>
                      <a:pPr algn="ctr" fontAlgn="ctr"/>
                      <a:r>
                        <a:rPr lang="de-DE" sz="1300" b="1" i="0" u="sng" strike="noStrike">
                          <a:solidFill>
                            <a:srgbClr val="000000"/>
                          </a:solidFill>
                          <a:effectLst/>
                          <a:latin typeface="Calibri" panose="020F0502020204030204" pitchFamily="34" charset="0"/>
                        </a:rPr>
                        <a:t>Ausgangsdesign</a:t>
                      </a:r>
                    </a:p>
                  </a:txBody>
                  <a:tcPr marL="3794" marR="3794" marT="3794" marB="0" anchor="ctr">
                    <a:lnL>
                      <a:noFill/>
                    </a:lnL>
                    <a:lnR>
                      <a:noFill/>
                    </a:lnR>
                    <a:lnT>
                      <a:noFill/>
                    </a:lnT>
                    <a:lnB w="6350" cap="flat" cmpd="sng" algn="ctr">
                      <a:solidFill>
                        <a:srgbClr val="000000"/>
                      </a:solidFill>
                      <a:prstDash val="solid"/>
                      <a:round/>
                      <a:headEnd type="none" w="med" len="med"/>
                      <a:tailEnd type="none" w="med" len="med"/>
                    </a:lnB>
                  </a:tcPr>
                </a:tc>
                <a:tc rowSpan="2" hMerge="1">
                  <a:txBody>
                    <a:bodyPr/>
                    <a:lstStyle/>
                    <a:p>
                      <a:endParaRPr lang="de-DE"/>
                    </a:p>
                  </a:txBody>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a:noFill/>
                    </a:lnL>
                    <a:lnR>
                      <a:noFill/>
                    </a:lnR>
                    <a:lnT>
                      <a:noFill/>
                    </a:lnT>
                    <a:lnB>
                      <a:noFill/>
                    </a:lnB>
                  </a:tcPr>
                </a:tc>
                <a:tc rowSpan="2" gridSpan="2">
                  <a:txBody>
                    <a:bodyPr/>
                    <a:lstStyle/>
                    <a:p>
                      <a:pPr algn="ctr" fontAlgn="ctr"/>
                      <a:r>
                        <a:rPr lang="de-DE" sz="1300" b="1" i="0" u="sng" strike="noStrike">
                          <a:solidFill>
                            <a:srgbClr val="000000"/>
                          </a:solidFill>
                          <a:effectLst/>
                          <a:latin typeface="Calibri" panose="020F0502020204030204" pitchFamily="34" charset="0"/>
                        </a:rPr>
                        <a:t>Design A</a:t>
                      </a:r>
                    </a:p>
                  </a:txBody>
                  <a:tcPr marL="3794" marR="3794" marT="3794" marB="0" anchor="ctr">
                    <a:lnL>
                      <a:noFill/>
                    </a:lnL>
                    <a:lnR>
                      <a:noFill/>
                    </a:lnR>
                    <a:lnT>
                      <a:noFill/>
                    </a:lnT>
                    <a:lnB w="6350" cap="flat" cmpd="sng" algn="ctr">
                      <a:solidFill>
                        <a:srgbClr val="000000"/>
                      </a:solidFill>
                      <a:prstDash val="solid"/>
                      <a:round/>
                      <a:headEnd type="none" w="med" len="med"/>
                      <a:tailEnd type="none" w="med" len="med"/>
                    </a:lnB>
                  </a:tcPr>
                </a:tc>
                <a:tc rowSpan="2" hMerge="1">
                  <a:txBody>
                    <a:bodyPr/>
                    <a:lstStyle/>
                    <a:p>
                      <a:endParaRPr lang="de-DE"/>
                    </a:p>
                  </a:txBody>
                  <a:tcPr/>
                </a:tc>
                <a:extLst>
                  <a:ext uri="{0D108BD9-81ED-4DB2-BD59-A6C34878D82A}">
                    <a16:rowId xmlns:a16="http://schemas.microsoft.com/office/drawing/2014/main" val="1189219317"/>
                  </a:ext>
                </a:extLst>
              </a:tr>
              <a:tr h="263698">
                <a:tc gridSpan="2" vMerge="1">
                  <a:txBody>
                    <a:bodyPr/>
                    <a:lstStyle/>
                    <a:p>
                      <a:endParaRPr lang="de-DE"/>
                    </a:p>
                  </a:txBody>
                  <a:tcPr/>
                </a:tc>
                <a:tc hMerge="1" vMerge="1">
                  <a:txBody>
                    <a:bodyPr/>
                    <a:lstStyle/>
                    <a:p>
                      <a:endParaRPr lang="de-DE"/>
                    </a:p>
                  </a:txBody>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a:noFill/>
                    </a:lnL>
                    <a:lnR>
                      <a:noFill/>
                    </a:lnR>
                    <a:lnT>
                      <a:noFill/>
                    </a:lnT>
                    <a:lnB>
                      <a:noFill/>
                    </a:lnB>
                  </a:tcPr>
                </a:tc>
                <a:tc gridSpan="2" vMerge="1">
                  <a:txBody>
                    <a:bodyPr/>
                    <a:lstStyle/>
                    <a:p>
                      <a:endParaRPr lang="de-DE"/>
                    </a:p>
                  </a:txBody>
                  <a:tcPr/>
                </a:tc>
                <a:tc hMerge="1" vMerge="1">
                  <a:txBody>
                    <a:bodyPr/>
                    <a:lstStyle/>
                    <a:p>
                      <a:endParaRPr lang="de-DE"/>
                    </a:p>
                  </a:txBody>
                  <a:tcPr/>
                </a:tc>
                <a:extLst>
                  <a:ext uri="{0D108BD9-81ED-4DB2-BD59-A6C34878D82A}">
                    <a16:rowId xmlns:a16="http://schemas.microsoft.com/office/drawing/2014/main" val="2977340590"/>
                  </a:ext>
                </a:extLst>
              </a:tr>
              <a:tr h="161622">
                <a:tc>
                  <a:txBody>
                    <a:bodyPr/>
                    <a:lstStyle/>
                    <a:p>
                      <a:pPr algn="ctr" fontAlgn="b"/>
                      <a:r>
                        <a:rPr lang="de-DE" sz="900" b="0" i="0" u="none" strike="noStrike">
                          <a:solidFill>
                            <a:srgbClr val="000000"/>
                          </a:solidFill>
                          <a:effectLst/>
                          <a:latin typeface="Calibri" panose="020F0502020204030204" pitchFamily="34" charset="0"/>
                        </a:rPr>
                        <a:t>325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343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103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196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274012"/>
                  </a:ext>
                </a:extLst>
              </a:tr>
              <a:tr h="161622">
                <a:tc>
                  <a:txBody>
                    <a:bodyPr/>
                    <a:lstStyle/>
                    <a:p>
                      <a:pPr algn="ctr" fontAlgn="b"/>
                      <a:r>
                        <a:rPr lang="de-DE" sz="900" b="0" i="0" u="none" strike="noStrike">
                          <a:solidFill>
                            <a:srgbClr val="000000"/>
                          </a:solidFill>
                          <a:effectLst/>
                          <a:latin typeface="Calibri" panose="020F0502020204030204" pitchFamily="34" charset="0"/>
                        </a:rPr>
                        <a:t>330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346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198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de-DE" sz="900" b="0" i="0" u="none" strike="noStrike">
                          <a:solidFill>
                            <a:srgbClr val="000000"/>
                          </a:solidFill>
                          <a:effectLst/>
                          <a:latin typeface="Calibri" panose="020F0502020204030204" pitchFamily="34" charset="0"/>
                        </a:rPr>
                        <a:t>265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8146834"/>
                  </a:ext>
                </a:extLst>
              </a:tr>
              <a:tr h="161622">
                <a:tc>
                  <a:txBody>
                    <a:bodyPr/>
                    <a:lstStyle/>
                    <a:p>
                      <a:pPr algn="ctr" fontAlgn="b"/>
                      <a:r>
                        <a:rPr lang="de-DE" sz="900" b="0" i="0" u="none" strike="noStrike">
                          <a:solidFill>
                            <a:srgbClr val="000000"/>
                          </a:solidFill>
                          <a:effectLst/>
                          <a:latin typeface="Calibri" panose="020F0502020204030204" pitchFamily="34" charset="0"/>
                        </a:rPr>
                        <a:t>331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348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223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459</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925082"/>
                  </a:ext>
                </a:extLst>
              </a:tr>
              <a:tr h="161622">
                <a:tc>
                  <a:txBody>
                    <a:bodyPr/>
                    <a:lstStyle/>
                    <a:p>
                      <a:pPr algn="ctr" fontAlgn="b"/>
                      <a:r>
                        <a:rPr lang="de-DE" sz="900" b="0" i="0" u="none" strike="noStrike">
                          <a:solidFill>
                            <a:srgbClr val="000000"/>
                          </a:solidFill>
                          <a:effectLst/>
                          <a:latin typeface="Calibri" panose="020F0502020204030204" pitchFamily="34" charset="0"/>
                        </a:rPr>
                        <a:t>331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348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56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198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751346042"/>
                  </a:ext>
                </a:extLst>
              </a:tr>
              <a:tr h="161622">
                <a:tc>
                  <a:txBody>
                    <a:bodyPr/>
                    <a:lstStyle/>
                    <a:p>
                      <a:pPr algn="ctr" fontAlgn="b"/>
                      <a:r>
                        <a:rPr lang="de-DE" sz="900" b="0" i="0" u="none" strike="noStrike">
                          <a:solidFill>
                            <a:srgbClr val="000000"/>
                          </a:solidFill>
                          <a:effectLst/>
                          <a:latin typeface="Calibri" panose="020F0502020204030204" pitchFamily="34" charset="0"/>
                        </a:rPr>
                        <a:t>333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205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138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9280183"/>
                  </a:ext>
                </a:extLst>
              </a:tr>
              <a:tr h="161622">
                <a:tc>
                  <a:txBody>
                    <a:bodyPr/>
                    <a:lstStyle/>
                    <a:p>
                      <a:pPr algn="ctr" fontAlgn="b"/>
                      <a:r>
                        <a:rPr lang="de-DE" sz="900" b="0" i="0" u="none" strike="noStrike">
                          <a:solidFill>
                            <a:srgbClr val="000000"/>
                          </a:solidFill>
                          <a:effectLst/>
                          <a:latin typeface="Calibri" panose="020F0502020204030204" pitchFamily="34" charset="0"/>
                        </a:rPr>
                        <a:t>333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63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248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8543402"/>
                  </a:ext>
                </a:extLst>
              </a:tr>
              <a:tr h="161622">
                <a:tc>
                  <a:txBody>
                    <a:bodyPr/>
                    <a:lstStyle/>
                    <a:p>
                      <a:pPr algn="ctr" fontAlgn="b"/>
                      <a:r>
                        <a:rPr lang="de-DE" sz="900" b="0" i="0" u="none" strike="noStrike">
                          <a:solidFill>
                            <a:srgbClr val="000000"/>
                          </a:solidFill>
                          <a:effectLst/>
                          <a:latin typeface="Calibri" panose="020F0502020204030204" pitchFamily="34" charset="0"/>
                        </a:rPr>
                        <a:t>335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258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8953557"/>
                  </a:ext>
                </a:extLst>
              </a:tr>
              <a:tr h="161622">
                <a:tc>
                  <a:txBody>
                    <a:bodyPr/>
                    <a:lstStyle/>
                    <a:p>
                      <a:pPr algn="ctr" fontAlgn="b"/>
                      <a:r>
                        <a:rPr lang="de-DE" sz="900" b="0" i="0" u="none" strike="noStrike">
                          <a:solidFill>
                            <a:srgbClr val="000000"/>
                          </a:solidFill>
                          <a:effectLst/>
                          <a:latin typeface="Calibri" panose="020F0502020204030204" pitchFamily="34" charset="0"/>
                        </a:rPr>
                        <a:t>335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140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281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4589213"/>
                  </a:ext>
                </a:extLst>
              </a:tr>
              <a:tr h="161622">
                <a:tc>
                  <a:txBody>
                    <a:bodyPr/>
                    <a:lstStyle/>
                    <a:p>
                      <a:pPr algn="ctr" fontAlgn="b"/>
                      <a:r>
                        <a:rPr lang="de-DE" sz="900" b="0" i="0" u="none" strike="noStrike">
                          <a:solidFill>
                            <a:srgbClr val="000000"/>
                          </a:solidFill>
                          <a:effectLst/>
                          <a:latin typeface="Calibri" panose="020F0502020204030204" pitchFamily="34" charset="0"/>
                        </a:rPr>
                        <a:t>336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305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235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1292835"/>
                  </a:ext>
                </a:extLst>
              </a:tr>
              <a:tr h="161622">
                <a:tc>
                  <a:txBody>
                    <a:bodyPr/>
                    <a:lstStyle/>
                    <a:p>
                      <a:pPr algn="ctr" fontAlgn="b"/>
                      <a:r>
                        <a:rPr lang="de-DE" sz="900" b="0" i="0" u="none" strike="noStrike">
                          <a:solidFill>
                            <a:srgbClr val="000000"/>
                          </a:solidFill>
                          <a:effectLst/>
                          <a:latin typeface="Calibri" panose="020F0502020204030204" pitchFamily="34" charset="0"/>
                        </a:rPr>
                        <a:t>336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83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160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0574792"/>
                  </a:ext>
                </a:extLst>
              </a:tr>
              <a:tr h="161622">
                <a:tc>
                  <a:txBody>
                    <a:bodyPr/>
                    <a:lstStyle/>
                    <a:p>
                      <a:pPr algn="ctr" fontAlgn="b"/>
                      <a:r>
                        <a:rPr lang="de-DE" sz="900" b="0" i="0" u="none" strike="noStrike">
                          <a:solidFill>
                            <a:srgbClr val="000000"/>
                          </a:solidFill>
                          <a:effectLst/>
                          <a:latin typeface="Calibri" panose="020F0502020204030204" pitchFamily="34" charset="0"/>
                        </a:rPr>
                        <a:t>338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150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156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6143725"/>
                  </a:ext>
                </a:extLst>
              </a:tr>
              <a:tr h="161622">
                <a:tc>
                  <a:txBody>
                    <a:bodyPr/>
                    <a:lstStyle/>
                    <a:p>
                      <a:pPr algn="ctr" fontAlgn="b"/>
                      <a:r>
                        <a:rPr lang="de-DE" sz="900" b="0" i="0" u="none" strike="noStrike">
                          <a:solidFill>
                            <a:srgbClr val="000000"/>
                          </a:solidFill>
                          <a:effectLst/>
                          <a:latin typeface="Calibri" panose="020F0502020204030204" pitchFamily="34" charset="0"/>
                        </a:rPr>
                        <a:t>338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358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63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331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0010710"/>
                  </a:ext>
                </a:extLst>
              </a:tr>
              <a:tr h="161622">
                <a:tc>
                  <a:txBody>
                    <a:bodyPr/>
                    <a:lstStyle/>
                    <a:p>
                      <a:pPr algn="ctr" fontAlgn="b"/>
                      <a:r>
                        <a:rPr lang="de-DE" sz="900" b="0" i="0" u="none" strike="noStrike">
                          <a:solidFill>
                            <a:srgbClr val="000000"/>
                          </a:solidFill>
                          <a:effectLst/>
                          <a:latin typeface="Calibri" panose="020F0502020204030204" pitchFamily="34" charset="0"/>
                        </a:rPr>
                        <a:t>340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311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180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3663941"/>
                  </a:ext>
                </a:extLst>
              </a:tr>
              <a:tr h="161622">
                <a:tc>
                  <a:txBody>
                    <a:bodyPr/>
                    <a:lstStyle/>
                    <a:p>
                      <a:pPr algn="ctr" fontAlgn="b"/>
                      <a:r>
                        <a:rPr lang="de-DE" sz="900" b="0" i="0" u="none" strike="noStrike">
                          <a:solidFill>
                            <a:srgbClr val="000000"/>
                          </a:solidFill>
                          <a:effectLst/>
                          <a:latin typeface="Calibri" panose="020F0502020204030204" pitchFamily="34" charset="0"/>
                        </a:rPr>
                        <a:t>340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220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336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788106"/>
                  </a:ext>
                </a:extLst>
              </a:tr>
              <a:tr h="161622">
                <a:tc>
                  <a:txBody>
                    <a:bodyPr/>
                    <a:lstStyle/>
                    <a:p>
                      <a:pPr algn="ctr" fontAlgn="b"/>
                      <a:r>
                        <a:rPr lang="de-DE" sz="900" b="0" i="0" u="none" strike="noStrike">
                          <a:solidFill>
                            <a:srgbClr val="000000"/>
                          </a:solidFill>
                          <a:effectLst/>
                          <a:latin typeface="Calibri" panose="020F0502020204030204" pitchFamily="34" charset="0"/>
                        </a:rPr>
                        <a:t>341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128</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293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6737669"/>
                  </a:ext>
                </a:extLst>
              </a:tr>
              <a:tr h="161622">
                <a:tc>
                  <a:txBody>
                    <a:bodyPr/>
                    <a:lstStyle/>
                    <a:p>
                      <a:pPr algn="ctr" fontAlgn="b"/>
                      <a:r>
                        <a:rPr lang="de-DE" sz="900" b="0" i="0" u="none" strike="noStrike">
                          <a:solidFill>
                            <a:srgbClr val="000000"/>
                          </a:solidFill>
                          <a:effectLst/>
                          <a:latin typeface="Calibri" panose="020F0502020204030204" pitchFamily="34" charset="0"/>
                        </a:rPr>
                        <a:t>341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de-DE" sz="900" b="0" i="0" u="none" strike="noStrike">
                          <a:solidFill>
                            <a:srgbClr val="000000"/>
                          </a:solidFill>
                          <a:effectLst/>
                          <a:latin typeface="Calibri" panose="020F0502020204030204" pitchFamily="34" charset="0"/>
                        </a:rPr>
                        <a:t>363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143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211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765452"/>
                  </a:ext>
                </a:extLst>
              </a:tr>
              <a:tr h="161622">
                <a:tc>
                  <a:txBody>
                    <a:bodyPr/>
                    <a:lstStyle/>
                    <a:p>
                      <a:pPr algn="ctr" fontAlgn="b"/>
                      <a:r>
                        <a:rPr lang="de-DE" sz="900" b="0" i="0" u="none" strike="noStrike">
                          <a:solidFill>
                            <a:srgbClr val="000000"/>
                          </a:solidFill>
                          <a:effectLst/>
                          <a:latin typeface="Calibri" panose="020F0502020204030204" pitchFamily="34" charset="0"/>
                        </a:rPr>
                        <a:t>343</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de-DE" sz="900" b="0" i="0" u="none" strike="noStrike">
                          <a:solidFill>
                            <a:srgbClr val="000000"/>
                          </a:solidFill>
                          <a:effectLst/>
                          <a:latin typeface="Calibri" panose="020F0502020204030204" pitchFamily="34" charset="0"/>
                        </a:rPr>
                        <a:t>365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26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11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9753776"/>
                  </a:ext>
                </a:extLst>
              </a:tr>
              <a:tr h="161622">
                <a:tc>
                  <a:txBody>
                    <a:bodyPr/>
                    <a:lstStyle/>
                    <a:p>
                      <a:pPr algn="ctr" fontAlgn="b"/>
                      <a:r>
                        <a:rPr lang="de-DE" sz="900" b="0" i="0" u="none" strike="noStrike">
                          <a:solidFill>
                            <a:srgbClr val="000000"/>
                          </a:solidFill>
                          <a:effectLst/>
                          <a:latin typeface="Calibri" panose="020F0502020204030204" pitchFamily="34" charset="0"/>
                        </a:rPr>
                        <a:t>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900" b="0" i="0" u="none" strike="noStrike">
                          <a:solidFill>
                            <a:srgbClr val="000000"/>
                          </a:solidFill>
                          <a:effectLst/>
                          <a:latin typeface="Calibri" panose="020F0502020204030204" pitchFamily="34" charset="0"/>
                        </a:rPr>
                        <a:t>365</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1</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900" b="0" i="0" u="none" strike="noStrike">
                          <a:solidFill>
                            <a:srgbClr val="000000"/>
                          </a:solidFill>
                          <a:effectLst/>
                          <a:latin typeface="Calibri" panose="020F0502020204030204" pitchFamily="34" charset="0"/>
                        </a:rPr>
                        <a:t>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746555828"/>
                  </a:ext>
                </a:extLst>
              </a:tr>
              <a:tr h="161622">
                <a:tc>
                  <a:txBody>
                    <a:bodyPr/>
                    <a:lstStyle/>
                    <a:p>
                      <a:pPr algn="ctr" fontAlgn="b"/>
                      <a:endParaRPr lang="de-DE" sz="900" b="0" i="0" u="none" strike="noStrike">
                        <a:solidFill>
                          <a:srgbClr val="000000"/>
                        </a:solidFill>
                        <a:effectLst/>
                        <a:latin typeface="Calibri" panose="020F0502020204030204" pitchFamily="34" charset="0"/>
                      </a:endParaRPr>
                    </a:p>
                  </a:txBody>
                  <a:tcPr marL="3794" marR="3794" marT="379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de-DE" sz="900" b="0" i="0" u="none" strike="noStrike">
                          <a:solidFill>
                            <a:srgbClr val="000000"/>
                          </a:solidFill>
                          <a:effectLst/>
                          <a:latin typeface="Calibri" panose="020F0502020204030204" pitchFamily="34" charset="0"/>
                        </a:rPr>
                        <a:t>366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436</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98364403"/>
                  </a:ext>
                </a:extLst>
              </a:tr>
              <a:tr h="161622">
                <a:tc>
                  <a:txBody>
                    <a:bodyPr/>
                    <a:lstStyle/>
                    <a:p>
                      <a:pPr algn="ctr" fontAlgn="b"/>
                      <a:endParaRPr lang="de-DE" sz="900" b="0" i="0" u="none" strike="noStrike">
                        <a:solidFill>
                          <a:srgbClr val="000000"/>
                        </a:solidFill>
                        <a:effectLst/>
                        <a:latin typeface="Calibri" panose="020F0502020204030204" pitchFamily="34" charset="0"/>
                      </a:endParaRPr>
                    </a:p>
                  </a:txBody>
                  <a:tcPr marL="3794" marR="3794" marT="37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de-DE" sz="900" b="0" i="0" u="none" strike="noStrike">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0" i="0" u="none" strike="noStrike">
                          <a:solidFill>
                            <a:srgbClr val="000000"/>
                          </a:solidFill>
                          <a:effectLst/>
                          <a:latin typeface="Calibri" panose="020F0502020204030204" pitchFamily="34" charset="0"/>
                        </a:rPr>
                        <a:t>0</a:t>
                      </a:r>
                    </a:p>
                  </a:txBody>
                  <a:tcPr marL="3794" marR="3794" marT="3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de-DE" sz="900" b="0" i="0" u="none" strike="noStrike" dirty="0">
                        <a:solidFill>
                          <a:srgbClr val="000000"/>
                        </a:solidFill>
                        <a:effectLst/>
                        <a:latin typeface="Calibri" panose="020F0502020204030204" pitchFamily="34" charset="0"/>
                      </a:endParaRPr>
                    </a:p>
                  </a:txBody>
                  <a:tcPr marL="3794" marR="3794" marT="3794"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60897432"/>
                  </a:ext>
                </a:extLst>
              </a:tr>
            </a:tbl>
          </a:graphicData>
        </a:graphic>
      </p:graphicFrame>
    </p:spTree>
    <p:extLst>
      <p:ext uri="{BB962C8B-B14F-4D97-AF65-F5344CB8AC3E}">
        <p14:creationId xmlns:p14="http://schemas.microsoft.com/office/powerpoint/2010/main" val="762423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Titel_Blau">
  <a:themeElements>
    <a:clrScheme name="Universität Hohenheim">
      <a:dk1>
        <a:srgbClr val="003F75"/>
      </a:dk1>
      <a:lt1>
        <a:srgbClr val="FFFFFF"/>
      </a:lt1>
      <a:dk2>
        <a:srgbClr val="868686"/>
      </a:dk2>
      <a:lt2>
        <a:srgbClr val="FFFFFF"/>
      </a:lt2>
      <a:accent1>
        <a:srgbClr val="0F5396"/>
      </a:accent1>
      <a:accent2>
        <a:srgbClr val="2162A3"/>
      </a:accent2>
      <a:accent3>
        <a:srgbClr val="3471AD"/>
      </a:accent3>
      <a:accent4>
        <a:srgbClr val="4A82BA"/>
      </a:accent4>
      <a:accent5>
        <a:srgbClr val="6293C4"/>
      </a:accent5>
      <a:accent6>
        <a:srgbClr val="7DA7D1"/>
      </a:accent6>
      <a:hlink>
        <a:srgbClr val="003F75"/>
      </a:hlink>
      <a:folHlink>
        <a:srgbClr val="868686"/>
      </a:folHlink>
    </a:clrScheme>
    <a:fontScheme name="Universität Hohenheim">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el_Weiß">
  <a:themeElements>
    <a:clrScheme name="Universität Hohenheim">
      <a:dk1>
        <a:srgbClr val="003F75"/>
      </a:dk1>
      <a:lt1>
        <a:srgbClr val="FFFFFF"/>
      </a:lt1>
      <a:dk2>
        <a:srgbClr val="868686"/>
      </a:dk2>
      <a:lt2>
        <a:srgbClr val="FFFFFF"/>
      </a:lt2>
      <a:accent1>
        <a:srgbClr val="0F5396"/>
      </a:accent1>
      <a:accent2>
        <a:srgbClr val="2162A3"/>
      </a:accent2>
      <a:accent3>
        <a:srgbClr val="3471AD"/>
      </a:accent3>
      <a:accent4>
        <a:srgbClr val="4A82BA"/>
      </a:accent4>
      <a:accent5>
        <a:srgbClr val="6293C4"/>
      </a:accent5>
      <a:accent6>
        <a:srgbClr val="7DA7D1"/>
      </a:accent6>
      <a:hlink>
        <a:srgbClr val="003F75"/>
      </a:hlink>
      <a:folHlink>
        <a:srgbClr val="868686"/>
      </a:folHlink>
    </a:clrScheme>
    <a:fontScheme name="Universität Hohenheim">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elfolie">
  <a:themeElements>
    <a:clrScheme name="Universität Hohenheim">
      <a:dk1>
        <a:srgbClr val="003F75"/>
      </a:dk1>
      <a:lt1>
        <a:srgbClr val="FFFFFF"/>
      </a:lt1>
      <a:dk2>
        <a:srgbClr val="868686"/>
      </a:dk2>
      <a:lt2>
        <a:srgbClr val="FFFFFF"/>
      </a:lt2>
      <a:accent1>
        <a:srgbClr val="0F5396"/>
      </a:accent1>
      <a:accent2>
        <a:srgbClr val="2162A3"/>
      </a:accent2>
      <a:accent3>
        <a:srgbClr val="3471AD"/>
      </a:accent3>
      <a:accent4>
        <a:srgbClr val="4A82BA"/>
      </a:accent4>
      <a:accent5>
        <a:srgbClr val="6293C4"/>
      </a:accent5>
      <a:accent6>
        <a:srgbClr val="7DA7D1"/>
      </a:accent6>
      <a:hlink>
        <a:srgbClr val="003F75"/>
      </a:hlink>
      <a:folHlink>
        <a:srgbClr val="868686"/>
      </a:folHlink>
    </a:clrScheme>
    <a:fontScheme name="Universität Hohenheim">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itelfolie_Fakultät">
  <a:themeElements>
    <a:clrScheme name="Universität Hohenheim">
      <a:dk1>
        <a:srgbClr val="003F75"/>
      </a:dk1>
      <a:lt1>
        <a:srgbClr val="FFFFFF"/>
      </a:lt1>
      <a:dk2>
        <a:srgbClr val="868686"/>
      </a:dk2>
      <a:lt2>
        <a:srgbClr val="FFFFFF"/>
      </a:lt2>
      <a:accent1>
        <a:srgbClr val="0F5396"/>
      </a:accent1>
      <a:accent2>
        <a:srgbClr val="2162A3"/>
      </a:accent2>
      <a:accent3>
        <a:srgbClr val="3471AD"/>
      </a:accent3>
      <a:accent4>
        <a:srgbClr val="4A82BA"/>
      </a:accent4>
      <a:accent5>
        <a:srgbClr val="6293C4"/>
      </a:accent5>
      <a:accent6>
        <a:srgbClr val="7DA7D1"/>
      </a:accent6>
      <a:hlink>
        <a:srgbClr val="003F75"/>
      </a:hlink>
      <a:folHlink>
        <a:srgbClr val="868686"/>
      </a:folHlink>
    </a:clrScheme>
    <a:fontScheme name="Universität Hohenheim">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Inhaltsfolien">
  <a:themeElements>
    <a:clrScheme name="Universität Hohenheim">
      <a:dk1>
        <a:srgbClr val="003F75"/>
      </a:dk1>
      <a:lt1>
        <a:srgbClr val="FFFFFF"/>
      </a:lt1>
      <a:dk2>
        <a:srgbClr val="868686"/>
      </a:dk2>
      <a:lt2>
        <a:srgbClr val="FFFFFF"/>
      </a:lt2>
      <a:accent1>
        <a:srgbClr val="0F5396"/>
      </a:accent1>
      <a:accent2>
        <a:srgbClr val="2162A3"/>
      </a:accent2>
      <a:accent3>
        <a:srgbClr val="3471AD"/>
      </a:accent3>
      <a:accent4>
        <a:srgbClr val="4A82BA"/>
      </a:accent4>
      <a:accent5>
        <a:srgbClr val="6293C4"/>
      </a:accent5>
      <a:accent6>
        <a:srgbClr val="7DA7D1"/>
      </a:accent6>
      <a:hlink>
        <a:srgbClr val="003F75"/>
      </a:hlink>
      <a:folHlink>
        <a:srgbClr val="868686"/>
      </a:folHlink>
    </a:clrScheme>
    <a:fontScheme name="Universität Hohenheim">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Praesentation_DE</Template>
  <TotalTime>0</TotalTime>
  <Words>2975</Words>
  <Application>Microsoft Office PowerPoint</Application>
  <PresentationFormat>Benutzerdefiniert</PresentationFormat>
  <Paragraphs>601</Paragraphs>
  <Slides>18</Slides>
  <Notes>17</Notes>
  <HiddenSlides>0</HiddenSlides>
  <MMClips>0</MMClips>
  <ScaleCrop>false</ScaleCrop>
  <HeadingPairs>
    <vt:vector size="6" baseType="variant">
      <vt:variant>
        <vt:lpstr>Verwendete Schriftarten</vt:lpstr>
      </vt:variant>
      <vt:variant>
        <vt:i4>5</vt:i4>
      </vt:variant>
      <vt:variant>
        <vt:lpstr>Design</vt:lpstr>
      </vt:variant>
      <vt:variant>
        <vt:i4>6</vt:i4>
      </vt:variant>
      <vt:variant>
        <vt:lpstr>Folientitel</vt:lpstr>
      </vt:variant>
      <vt:variant>
        <vt:i4>18</vt:i4>
      </vt:variant>
    </vt:vector>
  </HeadingPairs>
  <TitlesOfParts>
    <vt:vector size="29" baseType="lpstr">
      <vt:lpstr>Arial</vt:lpstr>
      <vt:lpstr>Arial Black</vt:lpstr>
      <vt:lpstr>Calibri</vt:lpstr>
      <vt:lpstr>Calibri Light</vt:lpstr>
      <vt:lpstr>Wingdings</vt:lpstr>
      <vt:lpstr>Titel_Blau</vt:lpstr>
      <vt:lpstr>Titel_Weiß</vt:lpstr>
      <vt:lpstr>Titelfolie</vt:lpstr>
      <vt:lpstr>Titelfolie_Fakultät</vt:lpstr>
      <vt:lpstr>Benutzerdefiniertes Design</vt:lpstr>
      <vt:lpstr>Inhaltsfolien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Universität Hohenheim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Ferdin Sarah</dc:creator>
  <cp:lastModifiedBy>Katrin Bort</cp:lastModifiedBy>
  <cp:revision>228</cp:revision>
  <dcterms:created xsi:type="dcterms:W3CDTF">2018-03-22T10:36:46Z</dcterms:created>
  <dcterms:modified xsi:type="dcterms:W3CDTF">2019-06-24T18:41:13Z</dcterms:modified>
</cp:coreProperties>
</file>